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9" r:id="rId2"/>
    <p:sldId id="357" r:id="rId3"/>
    <p:sldId id="358" r:id="rId4"/>
    <p:sldId id="287" r:id="rId5"/>
    <p:sldId id="278" r:id="rId6"/>
    <p:sldId id="277" r:id="rId7"/>
    <p:sldId id="347" r:id="rId8"/>
    <p:sldId id="343" r:id="rId9"/>
    <p:sldId id="279" r:id="rId10"/>
    <p:sldId id="301" r:id="rId11"/>
    <p:sldId id="302" r:id="rId12"/>
    <p:sldId id="303" r:id="rId13"/>
    <p:sldId id="341" r:id="rId14"/>
    <p:sldId id="362" r:id="rId15"/>
    <p:sldId id="363" r:id="rId16"/>
    <p:sldId id="260" r:id="rId17"/>
    <p:sldId id="305" r:id="rId18"/>
    <p:sldId id="304" r:id="rId19"/>
    <p:sldId id="330" r:id="rId20"/>
    <p:sldId id="331" r:id="rId21"/>
    <p:sldId id="290" r:id="rId22"/>
    <p:sldId id="291" r:id="rId23"/>
    <p:sldId id="322" r:id="rId24"/>
    <p:sldId id="323" r:id="rId25"/>
    <p:sldId id="332" r:id="rId26"/>
    <p:sldId id="333" r:id="rId27"/>
    <p:sldId id="353" r:id="rId28"/>
    <p:sldId id="348" r:id="rId29"/>
    <p:sldId id="349" r:id="rId30"/>
    <p:sldId id="351" r:id="rId31"/>
    <p:sldId id="352" r:id="rId32"/>
    <p:sldId id="354" r:id="rId33"/>
    <p:sldId id="355" r:id="rId34"/>
    <p:sldId id="359" r:id="rId35"/>
    <p:sldId id="360" r:id="rId36"/>
    <p:sldId id="361" r:id="rId37"/>
    <p:sldId id="356" r:id="rId38"/>
    <p:sldId id="337" r:id="rId39"/>
    <p:sldId id="340" r:id="rId40"/>
  </p:sldIdLst>
  <p:sldSz cx="12192000" cy="6858000"/>
  <p:notesSz cx="6858000" cy="9144000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94602" autoAdjust="0"/>
  </p:normalViewPr>
  <p:slideViewPr>
    <p:cSldViewPr snapToGrid="0">
      <p:cViewPr varScale="1">
        <p:scale>
          <a:sx n="74" d="100"/>
          <a:sy n="74" d="100"/>
        </p:scale>
        <p:origin x="6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44917-FCA6-4BCA-B077-2A2B923F28F4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2AC37F-1C16-4BFE-8C14-B308EA2282E5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Качество</a:t>
          </a:r>
          <a:endParaRPr lang="en-US" dirty="0"/>
        </a:p>
      </dgm:t>
    </dgm:pt>
    <dgm:pt modelId="{E084562C-B943-488C-A226-3165F34C82C5}" type="parTrans" cxnId="{7AD0E3BC-E3FA-450A-92F3-1AE74522BB8E}">
      <dgm:prSet/>
      <dgm:spPr/>
      <dgm:t>
        <a:bodyPr/>
        <a:lstStyle/>
        <a:p>
          <a:endParaRPr lang="en-US"/>
        </a:p>
      </dgm:t>
    </dgm:pt>
    <dgm:pt modelId="{66235179-7214-4185-9E12-1668D8B8B06D}" type="sibTrans" cxnId="{7AD0E3BC-E3FA-450A-92F3-1AE74522BB8E}">
      <dgm:prSet/>
      <dgm:spPr/>
      <dgm:t>
        <a:bodyPr/>
        <a:lstStyle/>
        <a:p>
          <a:endParaRPr lang="en-US"/>
        </a:p>
      </dgm:t>
    </dgm:pt>
    <dgm:pt modelId="{0AA20761-DEEF-43F1-905F-F288B6D4DF3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Обеспечение</a:t>
          </a:r>
          <a:endParaRPr lang="en-US" dirty="0"/>
        </a:p>
      </dgm:t>
    </dgm:pt>
    <dgm:pt modelId="{2348DF06-CFE0-43EF-9564-B2577E02E6F0}" type="parTrans" cxnId="{7E3A242E-07A2-4A2C-902C-2B467E81A206}">
      <dgm:prSet/>
      <dgm:spPr/>
      <dgm:t>
        <a:bodyPr/>
        <a:lstStyle/>
        <a:p>
          <a:endParaRPr lang="en-US"/>
        </a:p>
      </dgm:t>
    </dgm:pt>
    <dgm:pt modelId="{E2056C44-A3FD-4792-B27D-7B2B170C0F73}" type="sibTrans" cxnId="{7E3A242E-07A2-4A2C-902C-2B467E81A206}">
      <dgm:prSet/>
      <dgm:spPr/>
      <dgm:t>
        <a:bodyPr/>
        <a:lstStyle/>
        <a:p>
          <a:endParaRPr lang="en-US"/>
        </a:p>
      </dgm:t>
    </dgm:pt>
    <dgm:pt modelId="{53CB2744-CCB8-4E44-A205-35A474ED9289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Анализ</a:t>
          </a:r>
          <a:endParaRPr lang="en-US" dirty="0"/>
        </a:p>
      </dgm:t>
    </dgm:pt>
    <dgm:pt modelId="{AA4FABE4-B7AD-421D-B70E-C2D66AF387A4}" type="parTrans" cxnId="{85DCD639-30D2-43E2-9030-2A5FE7918866}">
      <dgm:prSet/>
      <dgm:spPr/>
      <dgm:t>
        <a:bodyPr/>
        <a:lstStyle/>
        <a:p>
          <a:endParaRPr lang="en-US"/>
        </a:p>
      </dgm:t>
    </dgm:pt>
    <dgm:pt modelId="{36FEEC0C-1DB0-4C95-9B5A-D0853A7385DA}" type="sibTrans" cxnId="{85DCD639-30D2-43E2-9030-2A5FE7918866}">
      <dgm:prSet/>
      <dgm:spPr/>
      <dgm:t>
        <a:bodyPr/>
        <a:lstStyle/>
        <a:p>
          <a:endParaRPr lang="en-US"/>
        </a:p>
      </dgm:t>
    </dgm:pt>
    <dgm:pt modelId="{DB1448BD-3C7B-4DBC-9664-96BA7B289AAC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Управление</a:t>
          </a:r>
          <a:endParaRPr lang="en-US" dirty="0"/>
        </a:p>
      </dgm:t>
    </dgm:pt>
    <dgm:pt modelId="{20A41715-5332-47DC-BD46-F15CFAC78A12}" type="parTrans" cxnId="{09DD3C70-191C-4A0A-B22E-62E6108BAC1E}">
      <dgm:prSet/>
      <dgm:spPr/>
      <dgm:t>
        <a:bodyPr/>
        <a:lstStyle/>
        <a:p>
          <a:endParaRPr lang="en-US"/>
        </a:p>
      </dgm:t>
    </dgm:pt>
    <dgm:pt modelId="{8B848633-E8BF-432C-A29B-51ABA6859039}" type="sibTrans" cxnId="{09DD3C70-191C-4A0A-B22E-62E6108BAC1E}">
      <dgm:prSet/>
      <dgm:spPr/>
      <dgm:t>
        <a:bodyPr/>
        <a:lstStyle/>
        <a:p>
          <a:endParaRPr lang="en-US"/>
        </a:p>
      </dgm:t>
    </dgm:pt>
    <dgm:pt modelId="{65A2AA84-40DD-4BEB-BE41-A9CABD361F1D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Улучшение</a:t>
          </a:r>
          <a:endParaRPr lang="en-US" dirty="0"/>
        </a:p>
      </dgm:t>
    </dgm:pt>
    <dgm:pt modelId="{0910973D-B043-49F3-A4AD-C294048A7DD5}" type="parTrans" cxnId="{A233BF23-E780-45BB-862D-9396185FF1C4}">
      <dgm:prSet/>
      <dgm:spPr/>
      <dgm:t>
        <a:bodyPr/>
        <a:lstStyle/>
        <a:p>
          <a:endParaRPr lang="en-US"/>
        </a:p>
      </dgm:t>
    </dgm:pt>
    <dgm:pt modelId="{55B31053-B302-4AE5-80A6-EAD20C51F989}" type="sibTrans" cxnId="{A233BF23-E780-45BB-862D-9396185FF1C4}">
      <dgm:prSet/>
      <dgm:spPr/>
      <dgm:t>
        <a:bodyPr/>
        <a:lstStyle/>
        <a:p>
          <a:endParaRPr lang="en-US"/>
        </a:p>
      </dgm:t>
    </dgm:pt>
    <dgm:pt modelId="{92E2FD87-7049-4633-BB96-67FA6567A78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Планирование </a:t>
          </a:r>
          <a:endParaRPr lang="en-US" dirty="0"/>
        </a:p>
      </dgm:t>
    </dgm:pt>
    <dgm:pt modelId="{14323080-BFF9-4359-8FAB-116F8CE78EE6}" type="parTrans" cxnId="{EC3DF3C5-40FB-4EC3-9F27-F094A9F3A61B}">
      <dgm:prSet/>
      <dgm:spPr/>
      <dgm:t>
        <a:bodyPr/>
        <a:lstStyle/>
        <a:p>
          <a:endParaRPr lang="en-US"/>
        </a:p>
      </dgm:t>
    </dgm:pt>
    <dgm:pt modelId="{F5EBA5DA-1187-4D34-9706-E11793A1CB94}" type="sibTrans" cxnId="{EC3DF3C5-40FB-4EC3-9F27-F094A9F3A61B}">
      <dgm:prSet/>
      <dgm:spPr/>
      <dgm:t>
        <a:bodyPr/>
        <a:lstStyle/>
        <a:p>
          <a:endParaRPr lang="en-US"/>
        </a:p>
      </dgm:t>
    </dgm:pt>
    <dgm:pt modelId="{E6C0E7D3-B79A-45C4-92B9-24C829CD1ABA}" type="pres">
      <dgm:prSet presAssocID="{A4844917-FCA6-4BCA-B077-2A2B923F28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7D781A-55E7-4EB5-923A-B83FB516EDE6}" type="pres">
      <dgm:prSet presAssocID="{692AC37F-1C16-4BFE-8C14-B308EA2282E5}" presName="centerShape" presStyleLbl="node0" presStyleIdx="0" presStyleCnt="1"/>
      <dgm:spPr/>
      <dgm:t>
        <a:bodyPr/>
        <a:lstStyle/>
        <a:p>
          <a:endParaRPr lang="ru-RU"/>
        </a:p>
      </dgm:t>
    </dgm:pt>
    <dgm:pt modelId="{2EBA90CC-B429-4787-B773-D7BA7BAF8D63}" type="pres">
      <dgm:prSet presAssocID="{14323080-BFF9-4359-8FAB-116F8CE78EE6}" presName="parTrans" presStyleLbl="sibTrans2D1" presStyleIdx="0" presStyleCnt="5"/>
      <dgm:spPr/>
      <dgm:t>
        <a:bodyPr/>
        <a:lstStyle/>
        <a:p>
          <a:endParaRPr lang="ru-RU"/>
        </a:p>
      </dgm:t>
    </dgm:pt>
    <dgm:pt modelId="{BE664814-CDA9-4E61-B839-1E75923D5AFE}" type="pres">
      <dgm:prSet presAssocID="{14323080-BFF9-4359-8FAB-116F8CE78EE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17012E8-5BB0-45F2-8A60-ED5D9029F92D}" type="pres">
      <dgm:prSet presAssocID="{92E2FD87-7049-4633-BB96-67FA6567A7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A23B-6DC7-46DF-84B5-DAC62FEEC9D5}" type="pres">
      <dgm:prSet presAssocID="{2348DF06-CFE0-43EF-9564-B2577E02E6F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02B5F539-EBB2-4749-9C52-6E7CEF002ED3}" type="pres">
      <dgm:prSet presAssocID="{2348DF06-CFE0-43EF-9564-B2577E02E6F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DAB390A-D14C-4ADD-B582-0F7CC2EF38AB}" type="pres">
      <dgm:prSet presAssocID="{0AA20761-DEEF-43F1-905F-F288B6D4DF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6C571-0AA5-4D1E-BDA0-4BC22BEEB7DB}" type="pres">
      <dgm:prSet presAssocID="{AA4FABE4-B7AD-421D-B70E-C2D66AF387A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E8DBE516-FD05-4FC4-9FDB-B8D7C1640E74}" type="pres">
      <dgm:prSet presAssocID="{AA4FABE4-B7AD-421D-B70E-C2D66AF387A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B11F858-8F67-4535-8626-A21FC8C439A1}" type="pres">
      <dgm:prSet presAssocID="{53CB2744-CCB8-4E44-A205-35A474ED9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6CCB4-2104-4BC2-9531-66DF630690E0}" type="pres">
      <dgm:prSet presAssocID="{20A41715-5332-47DC-BD46-F15CFAC78A12}" presName="parTrans" presStyleLbl="sibTrans2D1" presStyleIdx="3" presStyleCnt="5"/>
      <dgm:spPr/>
      <dgm:t>
        <a:bodyPr/>
        <a:lstStyle/>
        <a:p>
          <a:endParaRPr lang="ru-RU"/>
        </a:p>
      </dgm:t>
    </dgm:pt>
    <dgm:pt modelId="{D479FAB2-4D4E-4713-A42D-997033F436B1}" type="pres">
      <dgm:prSet presAssocID="{20A41715-5332-47DC-BD46-F15CFAC78A1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3C75234-6EDC-40B1-B71D-BA73EF1C233E}" type="pres">
      <dgm:prSet presAssocID="{DB1448BD-3C7B-4DBC-9664-96BA7B289A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D6B04-856E-449B-9A4F-B710CE9773F3}" type="pres">
      <dgm:prSet presAssocID="{0910973D-B043-49F3-A4AD-C294048A7DD5}" presName="parTrans" presStyleLbl="sibTrans2D1" presStyleIdx="4" presStyleCnt="5"/>
      <dgm:spPr/>
      <dgm:t>
        <a:bodyPr/>
        <a:lstStyle/>
        <a:p>
          <a:endParaRPr lang="ru-RU"/>
        </a:p>
      </dgm:t>
    </dgm:pt>
    <dgm:pt modelId="{DF72F155-35FE-4CEE-B398-F4D805FF4021}" type="pres">
      <dgm:prSet presAssocID="{0910973D-B043-49F3-A4AD-C294048A7DD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EBAF18F-F42D-4C1A-B554-9A1E157C5F12}" type="pres">
      <dgm:prSet presAssocID="{65A2AA84-40DD-4BEB-BE41-A9CABD361F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1BADD-2A17-4746-9BE1-D6CC78EA9D3F}" type="presOf" srcId="{0910973D-B043-49F3-A4AD-C294048A7DD5}" destId="{D9FD6B04-856E-449B-9A4F-B710CE9773F3}" srcOrd="0" destOrd="0" presId="urn:microsoft.com/office/officeart/2005/8/layout/radial5"/>
    <dgm:cxn modelId="{FEBBBE4B-7CD4-40EA-80EE-D5A8996DFE2C}" type="presOf" srcId="{14323080-BFF9-4359-8FAB-116F8CE78EE6}" destId="{2EBA90CC-B429-4787-B773-D7BA7BAF8D63}" srcOrd="0" destOrd="0" presId="urn:microsoft.com/office/officeart/2005/8/layout/radial5"/>
    <dgm:cxn modelId="{EC3DF3C5-40FB-4EC3-9F27-F094A9F3A61B}" srcId="{692AC37F-1C16-4BFE-8C14-B308EA2282E5}" destId="{92E2FD87-7049-4633-BB96-67FA6567A781}" srcOrd="0" destOrd="0" parTransId="{14323080-BFF9-4359-8FAB-116F8CE78EE6}" sibTransId="{F5EBA5DA-1187-4D34-9706-E11793A1CB94}"/>
    <dgm:cxn modelId="{85DCD639-30D2-43E2-9030-2A5FE7918866}" srcId="{692AC37F-1C16-4BFE-8C14-B308EA2282E5}" destId="{53CB2744-CCB8-4E44-A205-35A474ED9289}" srcOrd="2" destOrd="0" parTransId="{AA4FABE4-B7AD-421D-B70E-C2D66AF387A4}" sibTransId="{36FEEC0C-1DB0-4C95-9B5A-D0853A7385DA}"/>
    <dgm:cxn modelId="{9D74CC03-3F4B-4C17-AB5C-850BDD9A7F23}" type="presOf" srcId="{20A41715-5332-47DC-BD46-F15CFAC78A12}" destId="{D479FAB2-4D4E-4713-A42D-997033F436B1}" srcOrd="1" destOrd="0" presId="urn:microsoft.com/office/officeart/2005/8/layout/radial5"/>
    <dgm:cxn modelId="{4971CA73-F4F5-4E4A-BCBE-4DD117E313F9}" type="presOf" srcId="{2348DF06-CFE0-43EF-9564-B2577E02E6F0}" destId="{AA5EA23B-6DC7-46DF-84B5-DAC62FEEC9D5}" srcOrd="0" destOrd="0" presId="urn:microsoft.com/office/officeart/2005/8/layout/radial5"/>
    <dgm:cxn modelId="{7E3A242E-07A2-4A2C-902C-2B467E81A206}" srcId="{692AC37F-1C16-4BFE-8C14-B308EA2282E5}" destId="{0AA20761-DEEF-43F1-905F-F288B6D4DF33}" srcOrd="1" destOrd="0" parTransId="{2348DF06-CFE0-43EF-9564-B2577E02E6F0}" sibTransId="{E2056C44-A3FD-4792-B27D-7B2B170C0F73}"/>
    <dgm:cxn modelId="{7AD0E3BC-E3FA-450A-92F3-1AE74522BB8E}" srcId="{A4844917-FCA6-4BCA-B077-2A2B923F28F4}" destId="{692AC37F-1C16-4BFE-8C14-B308EA2282E5}" srcOrd="0" destOrd="0" parTransId="{E084562C-B943-488C-A226-3165F34C82C5}" sibTransId="{66235179-7214-4185-9E12-1668D8B8B06D}"/>
    <dgm:cxn modelId="{352946A3-B504-4E4C-A073-AF871D22788E}" type="presOf" srcId="{0AA20761-DEEF-43F1-905F-F288B6D4DF33}" destId="{CDAB390A-D14C-4ADD-B582-0F7CC2EF38AB}" srcOrd="0" destOrd="0" presId="urn:microsoft.com/office/officeart/2005/8/layout/radial5"/>
    <dgm:cxn modelId="{0A0108C8-2A79-438F-B085-114D06CD5289}" type="presOf" srcId="{A4844917-FCA6-4BCA-B077-2A2B923F28F4}" destId="{E6C0E7D3-B79A-45C4-92B9-24C829CD1ABA}" srcOrd="0" destOrd="0" presId="urn:microsoft.com/office/officeart/2005/8/layout/radial5"/>
    <dgm:cxn modelId="{A233BF23-E780-45BB-862D-9396185FF1C4}" srcId="{692AC37F-1C16-4BFE-8C14-B308EA2282E5}" destId="{65A2AA84-40DD-4BEB-BE41-A9CABD361F1D}" srcOrd="4" destOrd="0" parTransId="{0910973D-B043-49F3-A4AD-C294048A7DD5}" sibTransId="{55B31053-B302-4AE5-80A6-EAD20C51F989}"/>
    <dgm:cxn modelId="{43B22000-5303-4103-9EE6-9D09ABD7BBD1}" type="presOf" srcId="{92E2FD87-7049-4633-BB96-67FA6567A781}" destId="{E17012E8-5BB0-45F2-8A60-ED5D9029F92D}" srcOrd="0" destOrd="0" presId="urn:microsoft.com/office/officeart/2005/8/layout/radial5"/>
    <dgm:cxn modelId="{37C4FB37-613F-43CC-98C3-0F0FF75BBCE4}" type="presOf" srcId="{53CB2744-CCB8-4E44-A205-35A474ED9289}" destId="{AB11F858-8F67-4535-8626-A21FC8C439A1}" srcOrd="0" destOrd="0" presId="urn:microsoft.com/office/officeart/2005/8/layout/radial5"/>
    <dgm:cxn modelId="{1E307C42-A803-4096-B8EF-04B52649F5CE}" type="presOf" srcId="{AA4FABE4-B7AD-421D-B70E-C2D66AF387A4}" destId="{E8DBE516-FD05-4FC4-9FDB-B8D7C1640E74}" srcOrd="1" destOrd="0" presId="urn:microsoft.com/office/officeart/2005/8/layout/radial5"/>
    <dgm:cxn modelId="{09DD3C70-191C-4A0A-B22E-62E6108BAC1E}" srcId="{692AC37F-1C16-4BFE-8C14-B308EA2282E5}" destId="{DB1448BD-3C7B-4DBC-9664-96BA7B289AAC}" srcOrd="3" destOrd="0" parTransId="{20A41715-5332-47DC-BD46-F15CFAC78A12}" sibTransId="{8B848633-E8BF-432C-A29B-51ABA6859039}"/>
    <dgm:cxn modelId="{D756A15E-7BFD-4302-B80C-D5C04BF8FD34}" type="presOf" srcId="{0910973D-B043-49F3-A4AD-C294048A7DD5}" destId="{DF72F155-35FE-4CEE-B398-F4D805FF4021}" srcOrd="1" destOrd="0" presId="urn:microsoft.com/office/officeart/2005/8/layout/radial5"/>
    <dgm:cxn modelId="{E29A2C14-6814-44CE-AAA8-A5E3A1AEE03F}" type="presOf" srcId="{20A41715-5332-47DC-BD46-F15CFAC78A12}" destId="{0E06CCB4-2104-4BC2-9531-66DF630690E0}" srcOrd="0" destOrd="0" presId="urn:microsoft.com/office/officeart/2005/8/layout/radial5"/>
    <dgm:cxn modelId="{EFD9E571-96F6-47F3-A42E-9F52E8A901A8}" type="presOf" srcId="{DB1448BD-3C7B-4DBC-9664-96BA7B289AAC}" destId="{E3C75234-6EDC-40B1-B71D-BA73EF1C233E}" srcOrd="0" destOrd="0" presId="urn:microsoft.com/office/officeart/2005/8/layout/radial5"/>
    <dgm:cxn modelId="{8223C6A9-2B2E-4D0B-AB8B-2329753426CC}" type="presOf" srcId="{2348DF06-CFE0-43EF-9564-B2577E02E6F0}" destId="{02B5F539-EBB2-4749-9C52-6E7CEF002ED3}" srcOrd="1" destOrd="0" presId="urn:microsoft.com/office/officeart/2005/8/layout/radial5"/>
    <dgm:cxn modelId="{5F093053-4E85-40DE-9789-D534CFFD4990}" type="presOf" srcId="{65A2AA84-40DD-4BEB-BE41-A9CABD361F1D}" destId="{FEBAF18F-F42D-4C1A-B554-9A1E157C5F12}" srcOrd="0" destOrd="0" presId="urn:microsoft.com/office/officeart/2005/8/layout/radial5"/>
    <dgm:cxn modelId="{7FC61C11-92DE-49D0-B822-E95AB1100FE5}" type="presOf" srcId="{AA4FABE4-B7AD-421D-B70E-C2D66AF387A4}" destId="{7266C571-0AA5-4D1E-BDA0-4BC22BEEB7DB}" srcOrd="0" destOrd="0" presId="urn:microsoft.com/office/officeart/2005/8/layout/radial5"/>
    <dgm:cxn modelId="{B44B2D16-37EB-471D-97C3-4DDDBE87071D}" type="presOf" srcId="{14323080-BFF9-4359-8FAB-116F8CE78EE6}" destId="{BE664814-CDA9-4E61-B839-1E75923D5AFE}" srcOrd="1" destOrd="0" presId="urn:microsoft.com/office/officeart/2005/8/layout/radial5"/>
    <dgm:cxn modelId="{AA1DB6E4-CF63-434D-A7B0-56B38BC104A7}" type="presOf" srcId="{692AC37F-1C16-4BFE-8C14-B308EA2282E5}" destId="{E97D781A-55E7-4EB5-923A-B83FB516EDE6}" srcOrd="0" destOrd="0" presId="urn:microsoft.com/office/officeart/2005/8/layout/radial5"/>
    <dgm:cxn modelId="{FCCCAD9D-6CF0-4375-A034-CEC9B2C8C30B}" type="presParOf" srcId="{E6C0E7D3-B79A-45C4-92B9-24C829CD1ABA}" destId="{E97D781A-55E7-4EB5-923A-B83FB516EDE6}" srcOrd="0" destOrd="0" presId="urn:microsoft.com/office/officeart/2005/8/layout/radial5"/>
    <dgm:cxn modelId="{78DE080E-6BBC-45EF-95F4-3B021DFD816F}" type="presParOf" srcId="{E6C0E7D3-B79A-45C4-92B9-24C829CD1ABA}" destId="{2EBA90CC-B429-4787-B773-D7BA7BAF8D63}" srcOrd="1" destOrd="0" presId="urn:microsoft.com/office/officeart/2005/8/layout/radial5"/>
    <dgm:cxn modelId="{BB87FB30-6B9E-4661-B820-B103C8C1B99D}" type="presParOf" srcId="{2EBA90CC-B429-4787-B773-D7BA7BAF8D63}" destId="{BE664814-CDA9-4E61-B839-1E75923D5AFE}" srcOrd="0" destOrd="0" presId="urn:microsoft.com/office/officeart/2005/8/layout/radial5"/>
    <dgm:cxn modelId="{3B7F07D1-0BD7-4032-9A8E-35282B4698C2}" type="presParOf" srcId="{E6C0E7D3-B79A-45C4-92B9-24C829CD1ABA}" destId="{E17012E8-5BB0-45F2-8A60-ED5D9029F92D}" srcOrd="2" destOrd="0" presId="urn:microsoft.com/office/officeart/2005/8/layout/radial5"/>
    <dgm:cxn modelId="{1EF4F174-6CB7-4B1A-ABE0-F1229B8A060A}" type="presParOf" srcId="{E6C0E7D3-B79A-45C4-92B9-24C829CD1ABA}" destId="{AA5EA23B-6DC7-46DF-84B5-DAC62FEEC9D5}" srcOrd="3" destOrd="0" presId="urn:microsoft.com/office/officeart/2005/8/layout/radial5"/>
    <dgm:cxn modelId="{930365A2-0610-4F88-A12F-9A888C3AE23E}" type="presParOf" srcId="{AA5EA23B-6DC7-46DF-84B5-DAC62FEEC9D5}" destId="{02B5F539-EBB2-4749-9C52-6E7CEF002ED3}" srcOrd="0" destOrd="0" presId="urn:microsoft.com/office/officeart/2005/8/layout/radial5"/>
    <dgm:cxn modelId="{B02846A8-D966-4FB0-B6C1-BC5E5131B065}" type="presParOf" srcId="{E6C0E7D3-B79A-45C4-92B9-24C829CD1ABA}" destId="{CDAB390A-D14C-4ADD-B582-0F7CC2EF38AB}" srcOrd="4" destOrd="0" presId="urn:microsoft.com/office/officeart/2005/8/layout/radial5"/>
    <dgm:cxn modelId="{8BE1978A-3FF6-4564-AA4C-A3E00C962683}" type="presParOf" srcId="{E6C0E7D3-B79A-45C4-92B9-24C829CD1ABA}" destId="{7266C571-0AA5-4D1E-BDA0-4BC22BEEB7DB}" srcOrd="5" destOrd="0" presId="urn:microsoft.com/office/officeart/2005/8/layout/radial5"/>
    <dgm:cxn modelId="{EDB2AF77-8DCD-4BC2-9A7E-9C5EBA8507F0}" type="presParOf" srcId="{7266C571-0AA5-4D1E-BDA0-4BC22BEEB7DB}" destId="{E8DBE516-FD05-4FC4-9FDB-B8D7C1640E74}" srcOrd="0" destOrd="0" presId="urn:microsoft.com/office/officeart/2005/8/layout/radial5"/>
    <dgm:cxn modelId="{F620BC23-59E1-4B22-8104-A5BABDDBF42A}" type="presParOf" srcId="{E6C0E7D3-B79A-45C4-92B9-24C829CD1ABA}" destId="{AB11F858-8F67-4535-8626-A21FC8C439A1}" srcOrd="6" destOrd="0" presId="urn:microsoft.com/office/officeart/2005/8/layout/radial5"/>
    <dgm:cxn modelId="{6388C1F9-2494-4319-BB8E-DBC55F8AC276}" type="presParOf" srcId="{E6C0E7D3-B79A-45C4-92B9-24C829CD1ABA}" destId="{0E06CCB4-2104-4BC2-9531-66DF630690E0}" srcOrd="7" destOrd="0" presId="urn:microsoft.com/office/officeart/2005/8/layout/radial5"/>
    <dgm:cxn modelId="{0241D8C2-C9AC-4C68-A65A-8EF227174D8E}" type="presParOf" srcId="{0E06CCB4-2104-4BC2-9531-66DF630690E0}" destId="{D479FAB2-4D4E-4713-A42D-997033F436B1}" srcOrd="0" destOrd="0" presId="urn:microsoft.com/office/officeart/2005/8/layout/radial5"/>
    <dgm:cxn modelId="{AEC58FE5-A3A3-4A68-84BB-82BFE3C27AB3}" type="presParOf" srcId="{E6C0E7D3-B79A-45C4-92B9-24C829CD1ABA}" destId="{E3C75234-6EDC-40B1-B71D-BA73EF1C233E}" srcOrd="8" destOrd="0" presId="urn:microsoft.com/office/officeart/2005/8/layout/radial5"/>
    <dgm:cxn modelId="{AB1B3390-AA45-4EE6-A64E-5BF9A7D2F5D8}" type="presParOf" srcId="{E6C0E7D3-B79A-45C4-92B9-24C829CD1ABA}" destId="{D9FD6B04-856E-449B-9A4F-B710CE9773F3}" srcOrd="9" destOrd="0" presId="urn:microsoft.com/office/officeart/2005/8/layout/radial5"/>
    <dgm:cxn modelId="{48F3F37C-40FA-486C-AEC1-FE1CC797ED8D}" type="presParOf" srcId="{D9FD6B04-856E-449B-9A4F-B710CE9773F3}" destId="{DF72F155-35FE-4CEE-B398-F4D805FF4021}" srcOrd="0" destOrd="0" presId="urn:microsoft.com/office/officeart/2005/8/layout/radial5"/>
    <dgm:cxn modelId="{F44B94CC-3EE1-43E9-91EA-4299F2C6FAD0}" type="presParOf" srcId="{E6C0E7D3-B79A-45C4-92B9-24C829CD1ABA}" destId="{FEBAF18F-F42D-4C1A-B554-9A1E157C5F1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44917-FCA6-4BCA-B077-2A2B923F28F4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2AC37F-1C16-4BFE-8C14-B308EA2282E5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Качество ОП</a:t>
          </a:r>
          <a:endParaRPr lang="en-US" dirty="0"/>
        </a:p>
      </dgm:t>
    </dgm:pt>
    <dgm:pt modelId="{E084562C-B943-488C-A226-3165F34C82C5}" type="parTrans" cxnId="{7AD0E3BC-E3FA-450A-92F3-1AE74522BB8E}">
      <dgm:prSet/>
      <dgm:spPr/>
      <dgm:t>
        <a:bodyPr/>
        <a:lstStyle/>
        <a:p>
          <a:endParaRPr lang="en-US"/>
        </a:p>
      </dgm:t>
    </dgm:pt>
    <dgm:pt modelId="{66235179-7214-4185-9E12-1668D8B8B06D}" type="sibTrans" cxnId="{7AD0E3BC-E3FA-450A-92F3-1AE74522BB8E}">
      <dgm:prSet/>
      <dgm:spPr/>
      <dgm:t>
        <a:bodyPr/>
        <a:lstStyle/>
        <a:p>
          <a:endParaRPr lang="en-US"/>
        </a:p>
      </dgm:t>
    </dgm:pt>
    <dgm:pt modelId="{0AA20761-DEEF-43F1-905F-F288B6D4DF3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Обеспечение</a:t>
          </a:r>
          <a:endParaRPr lang="en-US" dirty="0"/>
        </a:p>
      </dgm:t>
    </dgm:pt>
    <dgm:pt modelId="{2348DF06-CFE0-43EF-9564-B2577E02E6F0}" type="parTrans" cxnId="{7E3A242E-07A2-4A2C-902C-2B467E81A206}">
      <dgm:prSet/>
      <dgm:spPr/>
      <dgm:t>
        <a:bodyPr/>
        <a:lstStyle/>
        <a:p>
          <a:endParaRPr lang="en-US"/>
        </a:p>
      </dgm:t>
    </dgm:pt>
    <dgm:pt modelId="{E2056C44-A3FD-4792-B27D-7B2B170C0F73}" type="sibTrans" cxnId="{7E3A242E-07A2-4A2C-902C-2B467E81A206}">
      <dgm:prSet/>
      <dgm:spPr/>
      <dgm:t>
        <a:bodyPr/>
        <a:lstStyle/>
        <a:p>
          <a:endParaRPr lang="en-US"/>
        </a:p>
      </dgm:t>
    </dgm:pt>
    <dgm:pt modelId="{53CB2744-CCB8-4E44-A205-35A474ED9289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Анализ</a:t>
          </a:r>
          <a:endParaRPr lang="en-US" dirty="0"/>
        </a:p>
      </dgm:t>
    </dgm:pt>
    <dgm:pt modelId="{AA4FABE4-B7AD-421D-B70E-C2D66AF387A4}" type="parTrans" cxnId="{85DCD639-30D2-43E2-9030-2A5FE7918866}">
      <dgm:prSet/>
      <dgm:spPr/>
      <dgm:t>
        <a:bodyPr/>
        <a:lstStyle/>
        <a:p>
          <a:endParaRPr lang="en-US"/>
        </a:p>
      </dgm:t>
    </dgm:pt>
    <dgm:pt modelId="{36FEEC0C-1DB0-4C95-9B5A-D0853A7385DA}" type="sibTrans" cxnId="{85DCD639-30D2-43E2-9030-2A5FE7918866}">
      <dgm:prSet/>
      <dgm:spPr/>
      <dgm:t>
        <a:bodyPr/>
        <a:lstStyle/>
        <a:p>
          <a:endParaRPr lang="en-US"/>
        </a:p>
      </dgm:t>
    </dgm:pt>
    <dgm:pt modelId="{DB1448BD-3C7B-4DBC-9664-96BA7B289AAC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Управление</a:t>
          </a:r>
          <a:endParaRPr lang="en-US" dirty="0"/>
        </a:p>
      </dgm:t>
    </dgm:pt>
    <dgm:pt modelId="{20A41715-5332-47DC-BD46-F15CFAC78A12}" type="parTrans" cxnId="{09DD3C70-191C-4A0A-B22E-62E6108BAC1E}">
      <dgm:prSet/>
      <dgm:spPr/>
      <dgm:t>
        <a:bodyPr/>
        <a:lstStyle/>
        <a:p>
          <a:endParaRPr lang="en-US"/>
        </a:p>
      </dgm:t>
    </dgm:pt>
    <dgm:pt modelId="{8B848633-E8BF-432C-A29B-51ABA6859039}" type="sibTrans" cxnId="{09DD3C70-191C-4A0A-B22E-62E6108BAC1E}">
      <dgm:prSet/>
      <dgm:spPr/>
      <dgm:t>
        <a:bodyPr/>
        <a:lstStyle/>
        <a:p>
          <a:endParaRPr lang="en-US"/>
        </a:p>
      </dgm:t>
    </dgm:pt>
    <dgm:pt modelId="{65A2AA84-40DD-4BEB-BE41-A9CABD361F1D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Улучшение</a:t>
          </a:r>
          <a:endParaRPr lang="en-US" dirty="0"/>
        </a:p>
      </dgm:t>
    </dgm:pt>
    <dgm:pt modelId="{0910973D-B043-49F3-A4AD-C294048A7DD5}" type="parTrans" cxnId="{A233BF23-E780-45BB-862D-9396185FF1C4}">
      <dgm:prSet/>
      <dgm:spPr/>
      <dgm:t>
        <a:bodyPr/>
        <a:lstStyle/>
        <a:p>
          <a:endParaRPr lang="en-US"/>
        </a:p>
      </dgm:t>
    </dgm:pt>
    <dgm:pt modelId="{55B31053-B302-4AE5-80A6-EAD20C51F989}" type="sibTrans" cxnId="{A233BF23-E780-45BB-862D-9396185FF1C4}">
      <dgm:prSet/>
      <dgm:spPr/>
      <dgm:t>
        <a:bodyPr/>
        <a:lstStyle/>
        <a:p>
          <a:endParaRPr lang="en-US"/>
        </a:p>
      </dgm:t>
    </dgm:pt>
    <dgm:pt modelId="{92E2FD87-7049-4633-BB96-67FA6567A78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Планирование </a:t>
          </a:r>
          <a:endParaRPr lang="en-US" dirty="0"/>
        </a:p>
      </dgm:t>
    </dgm:pt>
    <dgm:pt modelId="{14323080-BFF9-4359-8FAB-116F8CE78EE6}" type="parTrans" cxnId="{EC3DF3C5-40FB-4EC3-9F27-F094A9F3A61B}">
      <dgm:prSet/>
      <dgm:spPr/>
      <dgm:t>
        <a:bodyPr/>
        <a:lstStyle/>
        <a:p>
          <a:endParaRPr lang="en-US"/>
        </a:p>
      </dgm:t>
    </dgm:pt>
    <dgm:pt modelId="{F5EBA5DA-1187-4D34-9706-E11793A1CB94}" type="sibTrans" cxnId="{EC3DF3C5-40FB-4EC3-9F27-F094A9F3A61B}">
      <dgm:prSet/>
      <dgm:spPr/>
      <dgm:t>
        <a:bodyPr/>
        <a:lstStyle/>
        <a:p>
          <a:endParaRPr lang="en-US"/>
        </a:p>
      </dgm:t>
    </dgm:pt>
    <dgm:pt modelId="{E6C0E7D3-B79A-45C4-92B9-24C829CD1ABA}" type="pres">
      <dgm:prSet presAssocID="{A4844917-FCA6-4BCA-B077-2A2B923F28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7D781A-55E7-4EB5-923A-B83FB516EDE6}" type="pres">
      <dgm:prSet presAssocID="{692AC37F-1C16-4BFE-8C14-B308EA2282E5}" presName="centerShape" presStyleLbl="node0" presStyleIdx="0" presStyleCnt="1"/>
      <dgm:spPr/>
      <dgm:t>
        <a:bodyPr/>
        <a:lstStyle/>
        <a:p>
          <a:endParaRPr lang="ru-RU"/>
        </a:p>
      </dgm:t>
    </dgm:pt>
    <dgm:pt modelId="{2EBA90CC-B429-4787-B773-D7BA7BAF8D63}" type="pres">
      <dgm:prSet presAssocID="{14323080-BFF9-4359-8FAB-116F8CE78EE6}" presName="parTrans" presStyleLbl="sibTrans2D1" presStyleIdx="0" presStyleCnt="5"/>
      <dgm:spPr/>
      <dgm:t>
        <a:bodyPr/>
        <a:lstStyle/>
        <a:p>
          <a:endParaRPr lang="ru-RU"/>
        </a:p>
      </dgm:t>
    </dgm:pt>
    <dgm:pt modelId="{BE664814-CDA9-4E61-B839-1E75923D5AFE}" type="pres">
      <dgm:prSet presAssocID="{14323080-BFF9-4359-8FAB-116F8CE78EE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17012E8-5BB0-45F2-8A60-ED5D9029F92D}" type="pres">
      <dgm:prSet presAssocID="{92E2FD87-7049-4633-BB96-67FA6567A7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A23B-6DC7-46DF-84B5-DAC62FEEC9D5}" type="pres">
      <dgm:prSet presAssocID="{2348DF06-CFE0-43EF-9564-B2577E02E6F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02B5F539-EBB2-4749-9C52-6E7CEF002ED3}" type="pres">
      <dgm:prSet presAssocID="{2348DF06-CFE0-43EF-9564-B2577E02E6F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DAB390A-D14C-4ADD-B582-0F7CC2EF38AB}" type="pres">
      <dgm:prSet presAssocID="{0AA20761-DEEF-43F1-905F-F288B6D4DF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6C571-0AA5-4D1E-BDA0-4BC22BEEB7DB}" type="pres">
      <dgm:prSet presAssocID="{AA4FABE4-B7AD-421D-B70E-C2D66AF387A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E8DBE516-FD05-4FC4-9FDB-B8D7C1640E74}" type="pres">
      <dgm:prSet presAssocID="{AA4FABE4-B7AD-421D-B70E-C2D66AF387A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B11F858-8F67-4535-8626-A21FC8C439A1}" type="pres">
      <dgm:prSet presAssocID="{53CB2744-CCB8-4E44-A205-35A474ED9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6CCB4-2104-4BC2-9531-66DF630690E0}" type="pres">
      <dgm:prSet presAssocID="{20A41715-5332-47DC-BD46-F15CFAC78A12}" presName="parTrans" presStyleLbl="sibTrans2D1" presStyleIdx="3" presStyleCnt="5"/>
      <dgm:spPr/>
      <dgm:t>
        <a:bodyPr/>
        <a:lstStyle/>
        <a:p>
          <a:endParaRPr lang="ru-RU"/>
        </a:p>
      </dgm:t>
    </dgm:pt>
    <dgm:pt modelId="{D479FAB2-4D4E-4713-A42D-997033F436B1}" type="pres">
      <dgm:prSet presAssocID="{20A41715-5332-47DC-BD46-F15CFAC78A1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3C75234-6EDC-40B1-B71D-BA73EF1C233E}" type="pres">
      <dgm:prSet presAssocID="{DB1448BD-3C7B-4DBC-9664-96BA7B289A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D6B04-856E-449B-9A4F-B710CE9773F3}" type="pres">
      <dgm:prSet presAssocID="{0910973D-B043-49F3-A4AD-C294048A7DD5}" presName="parTrans" presStyleLbl="sibTrans2D1" presStyleIdx="4" presStyleCnt="5"/>
      <dgm:spPr/>
      <dgm:t>
        <a:bodyPr/>
        <a:lstStyle/>
        <a:p>
          <a:endParaRPr lang="ru-RU"/>
        </a:p>
      </dgm:t>
    </dgm:pt>
    <dgm:pt modelId="{DF72F155-35FE-4CEE-B398-F4D805FF4021}" type="pres">
      <dgm:prSet presAssocID="{0910973D-B043-49F3-A4AD-C294048A7DD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EBAF18F-F42D-4C1A-B554-9A1E157C5F12}" type="pres">
      <dgm:prSet presAssocID="{65A2AA84-40DD-4BEB-BE41-A9CABD361F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DF3C5-40FB-4EC3-9F27-F094A9F3A61B}" srcId="{692AC37F-1C16-4BFE-8C14-B308EA2282E5}" destId="{92E2FD87-7049-4633-BB96-67FA6567A781}" srcOrd="0" destOrd="0" parTransId="{14323080-BFF9-4359-8FAB-116F8CE78EE6}" sibTransId="{F5EBA5DA-1187-4D34-9706-E11793A1CB94}"/>
    <dgm:cxn modelId="{071A9756-B649-4661-84FF-828A21634E45}" type="presOf" srcId="{2348DF06-CFE0-43EF-9564-B2577E02E6F0}" destId="{02B5F539-EBB2-4749-9C52-6E7CEF002ED3}" srcOrd="1" destOrd="0" presId="urn:microsoft.com/office/officeart/2005/8/layout/radial5"/>
    <dgm:cxn modelId="{85DCD639-30D2-43E2-9030-2A5FE7918866}" srcId="{692AC37F-1C16-4BFE-8C14-B308EA2282E5}" destId="{53CB2744-CCB8-4E44-A205-35A474ED9289}" srcOrd="2" destOrd="0" parTransId="{AA4FABE4-B7AD-421D-B70E-C2D66AF387A4}" sibTransId="{36FEEC0C-1DB0-4C95-9B5A-D0853A7385DA}"/>
    <dgm:cxn modelId="{116ECAC3-C4B8-4AF2-86EA-EFBE1E885AA0}" type="presOf" srcId="{14323080-BFF9-4359-8FAB-116F8CE78EE6}" destId="{2EBA90CC-B429-4787-B773-D7BA7BAF8D63}" srcOrd="0" destOrd="0" presId="urn:microsoft.com/office/officeart/2005/8/layout/radial5"/>
    <dgm:cxn modelId="{11EDFF09-529F-4B79-BC83-C750B2899441}" type="presOf" srcId="{0AA20761-DEEF-43F1-905F-F288B6D4DF33}" destId="{CDAB390A-D14C-4ADD-B582-0F7CC2EF38AB}" srcOrd="0" destOrd="0" presId="urn:microsoft.com/office/officeart/2005/8/layout/radial5"/>
    <dgm:cxn modelId="{4A74662C-39C2-4CAA-A381-17A4C3FEDB25}" type="presOf" srcId="{AA4FABE4-B7AD-421D-B70E-C2D66AF387A4}" destId="{E8DBE516-FD05-4FC4-9FDB-B8D7C1640E74}" srcOrd="1" destOrd="0" presId="urn:microsoft.com/office/officeart/2005/8/layout/radial5"/>
    <dgm:cxn modelId="{7E3A242E-07A2-4A2C-902C-2B467E81A206}" srcId="{692AC37F-1C16-4BFE-8C14-B308EA2282E5}" destId="{0AA20761-DEEF-43F1-905F-F288B6D4DF33}" srcOrd="1" destOrd="0" parTransId="{2348DF06-CFE0-43EF-9564-B2577E02E6F0}" sibTransId="{E2056C44-A3FD-4792-B27D-7B2B170C0F73}"/>
    <dgm:cxn modelId="{DA071AC1-4AEB-45A9-813A-5EAEBAC3403C}" type="presOf" srcId="{A4844917-FCA6-4BCA-B077-2A2B923F28F4}" destId="{E6C0E7D3-B79A-45C4-92B9-24C829CD1ABA}" srcOrd="0" destOrd="0" presId="urn:microsoft.com/office/officeart/2005/8/layout/radial5"/>
    <dgm:cxn modelId="{ACBA5D68-664A-462A-BE97-2632C02B2419}" type="presOf" srcId="{65A2AA84-40DD-4BEB-BE41-A9CABD361F1D}" destId="{FEBAF18F-F42D-4C1A-B554-9A1E157C5F12}" srcOrd="0" destOrd="0" presId="urn:microsoft.com/office/officeart/2005/8/layout/radial5"/>
    <dgm:cxn modelId="{7396B0D8-E954-4D86-93CD-DC8B7A1A70B7}" type="presOf" srcId="{692AC37F-1C16-4BFE-8C14-B308EA2282E5}" destId="{E97D781A-55E7-4EB5-923A-B83FB516EDE6}" srcOrd="0" destOrd="0" presId="urn:microsoft.com/office/officeart/2005/8/layout/radial5"/>
    <dgm:cxn modelId="{7AD0E3BC-E3FA-450A-92F3-1AE74522BB8E}" srcId="{A4844917-FCA6-4BCA-B077-2A2B923F28F4}" destId="{692AC37F-1C16-4BFE-8C14-B308EA2282E5}" srcOrd="0" destOrd="0" parTransId="{E084562C-B943-488C-A226-3165F34C82C5}" sibTransId="{66235179-7214-4185-9E12-1668D8B8B06D}"/>
    <dgm:cxn modelId="{387C60A6-BAE1-4A3E-A171-FE0BA5F671A1}" type="presOf" srcId="{20A41715-5332-47DC-BD46-F15CFAC78A12}" destId="{D479FAB2-4D4E-4713-A42D-997033F436B1}" srcOrd="1" destOrd="0" presId="urn:microsoft.com/office/officeart/2005/8/layout/radial5"/>
    <dgm:cxn modelId="{A233BF23-E780-45BB-862D-9396185FF1C4}" srcId="{692AC37F-1C16-4BFE-8C14-B308EA2282E5}" destId="{65A2AA84-40DD-4BEB-BE41-A9CABD361F1D}" srcOrd="4" destOrd="0" parTransId="{0910973D-B043-49F3-A4AD-C294048A7DD5}" sibTransId="{55B31053-B302-4AE5-80A6-EAD20C51F989}"/>
    <dgm:cxn modelId="{6349C63D-7E43-4BF6-8F61-7BAE34D5D119}" type="presOf" srcId="{0910973D-B043-49F3-A4AD-C294048A7DD5}" destId="{D9FD6B04-856E-449B-9A4F-B710CE9773F3}" srcOrd="0" destOrd="0" presId="urn:microsoft.com/office/officeart/2005/8/layout/radial5"/>
    <dgm:cxn modelId="{53569B8C-41C9-4959-9845-6934EFAFC942}" type="presOf" srcId="{2348DF06-CFE0-43EF-9564-B2577E02E6F0}" destId="{AA5EA23B-6DC7-46DF-84B5-DAC62FEEC9D5}" srcOrd="0" destOrd="0" presId="urn:microsoft.com/office/officeart/2005/8/layout/radial5"/>
    <dgm:cxn modelId="{39CCA120-349E-49B8-8C21-5B1123B24656}" type="presOf" srcId="{AA4FABE4-B7AD-421D-B70E-C2D66AF387A4}" destId="{7266C571-0AA5-4D1E-BDA0-4BC22BEEB7DB}" srcOrd="0" destOrd="0" presId="urn:microsoft.com/office/officeart/2005/8/layout/radial5"/>
    <dgm:cxn modelId="{84311C7E-23DB-4AF3-B585-094E3AA5FC22}" type="presOf" srcId="{DB1448BD-3C7B-4DBC-9664-96BA7B289AAC}" destId="{E3C75234-6EDC-40B1-B71D-BA73EF1C233E}" srcOrd="0" destOrd="0" presId="urn:microsoft.com/office/officeart/2005/8/layout/radial5"/>
    <dgm:cxn modelId="{09DD3C70-191C-4A0A-B22E-62E6108BAC1E}" srcId="{692AC37F-1C16-4BFE-8C14-B308EA2282E5}" destId="{DB1448BD-3C7B-4DBC-9664-96BA7B289AAC}" srcOrd="3" destOrd="0" parTransId="{20A41715-5332-47DC-BD46-F15CFAC78A12}" sibTransId="{8B848633-E8BF-432C-A29B-51ABA6859039}"/>
    <dgm:cxn modelId="{1E288577-51E3-4C9C-B716-8D0B44E1DB72}" type="presOf" srcId="{20A41715-5332-47DC-BD46-F15CFAC78A12}" destId="{0E06CCB4-2104-4BC2-9531-66DF630690E0}" srcOrd="0" destOrd="0" presId="urn:microsoft.com/office/officeart/2005/8/layout/radial5"/>
    <dgm:cxn modelId="{4333D464-EE51-4AF7-A959-6A16638C4967}" type="presOf" srcId="{92E2FD87-7049-4633-BB96-67FA6567A781}" destId="{E17012E8-5BB0-45F2-8A60-ED5D9029F92D}" srcOrd="0" destOrd="0" presId="urn:microsoft.com/office/officeart/2005/8/layout/radial5"/>
    <dgm:cxn modelId="{3A17655A-12EF-4721-90BC-D25AF1F4E35A}" type="presOf" srcId="{53CB2744-CCB8-4E44-A205-35A474ED9289}" destId="{AB11F858-8F67-4535-8626-A21FC8C439A1}" srcOrd="0" destOrd="0" presId="urn:microsoft.com/office/officeart/2005/8/layout/radial5"/>
    <dgm:cxn modelId="{02304F0E-4B67-4848-8345-50A3B42C4A4D}" type="presOf" srcId="{14323080-BFF9-4359-8FAB-116F8CE78EE6}" destId="{BE664814-CDA9-4E61-B839-1E75923D5AFE}" srcOrd="1" destOrd="0" presId="urn:microsoft.com/office/officeart/2005/8/layout/radial5"/>
    <dgm:cxn modelId="{32FDD61D-26C6-4087-B1D9-AD56F837DB0F}" type="presOf" srcId="{0910973D-B043-49F3-A4AD-C294048A7DD5}" destId="{DF72F155-35FE-4CEE-B398-F4D805FF4021}" srcOrd="1" destOrd="0" presId="urn:microsoft.com/office/officeart/2005/8/layout/radial5"/>
    <dgm:cxn modelId="{2FECF7E7-04B8-45CB-B49B-46A6462781BB}" type="presParOf" srcId="{E6C0E7D3-B79A-45C4-92B9-24C829CD1ABA}" destId="{E97D781A-55E7-4EB5-923A-B83FB516EDE6}" srcOrd="0" destOrd="0" presId="urn:microsoft.com/office/officeart/2005/8/layout/radial5"/>
    <dgm:cxn modelId="{89F7F0EC-1B1F-4BA6-AB36-3097E6072EC1}" type="presParOf" srcId="{E6C0E7D3-B79A-45C4-92B9-24C829CD1ABA}" destId="{2EBA90CC-B429-4787-B773-D7BA7BAF8D63}" srcOrd="1" destOrd="0" presId="urn:microsoft.com/office/officeart/2005/8/layout/radial5"/>
    <dgm:cxn modelId="{706465EB-C16F-48B3-B780-E42A8306EE72}" type="presParOf" srcId="{2EBA90CC-B429-4787-B773-D7BA7BAF8D63}" destId="{BE664814-CDA9-4E61-B839-1E75923D5AFE}" srcOrd="0" destOrd="0" presId="urn:microsoft.com/office/officeart/2005/8/layout/radial5"/>
    <dgm:cxn modelId="{67BE7B2D-F324-4845-853A-D8534241AA88}" type="presParOf" srcId="{E6C0E7D3-B79A-45C4-92B9-24C829CD1ABA}" destId="{E17012E8-5BB0-45F2-8A60-ED5D9029F92D}" srcOrd="2" destOrd="0" presId="urn:microsoft.com/office/officeart/2005/8/layout/radial5"/>
    <dgm:cxn modelId="{5AC9C8D5-105E-424E-BF80-DD6D3996705B}" type="presParOf" srcId="{E6C0E7D3-B79A-45C4-92B9-24C829CD1ABA}" destId="{AA5EA23B-6DC7-46DF-84B5-DAC62FEEC9D5}" srcOrd="3" destOrd="0" presId="urn:microsoft.com/office/officeart/2005/8/layout/radial5"/>
    <dgm:cxn modelId="{E50BE4B7-F424-47DD-87D3-B47C1013BDF3}" type="presParOf" srcId="{AA5EA23B-6DC7-46DF-84B5-DAC62FEEC9D5}" destId="{02B5F539-EBB2-4749-9C52-6E7CEF002ED3}" srcOrd="0" destOrd="0" presId="urn:microsoft.com/office/officeart/2005/8/layout/radial5"/>
    <dgm:cxn modelId="{4FA0EFB2-E2E5-4485-BC8A-73017FA3EE74}" type="presParOf" srcId="{E6C0E7D3-B79A-45C4-92B9-24C829CD1ABA}" destId="{CDAB390A-D14C-4ADD-B582-0F7CC2EF38AB}" srcOrd="4" destOrd="0" presId="urn:microsoft.com/office/officeart/2005/8/layout/radial5"/>
    <dgm:cxn modelId="{6497FED4-C810-4E11-88D3-8805834AF06A}" type="presParOf" srcId="{E6C0E7D3-B79A-45C4-92B9-24C829CD1ABA}" destId="{7266C571-0AA5-4D1E-BDA0-4BC22BEEB7DB}" srcOrd="5" destOrd="0" presId="urn:microsoft.com/office/officeart/2005/8/layout/radial5"/>
    <dgm:cxn modelId="{987A5A47-1C50-4CEC-B3F7-8D121C506EEA}" type="presParOf" srcId="{7266C571-0AA5-4D1E-BDA0-4BC22BEEB7DB}" destId="{E8DBE516-FD05-4FC4-9FDB-B8D7C1640E74}" srcOrd="0" destOrd="0" presId="urn:microsoft.com/office/officeart/2005/8/layout/radial5"/>
    <dgm:cxn modelId="{1580A2EE-3EF6-4174-8010-A441AE10DCDE}" type="presParOf" srcId="{E6C0E7D3-B79A-45C4-92B9-24C829CD1ABA}" destId="{AB11F858-8F67-4535-8626-A21FC8C439A1}" srcOrd="6" destOrd="0" presId="urn:microsoft.com/office/officeart/2005/8/layout/radial5"/>
    <dgm:cxn modelId="{453313FD-A6DC-44FF-8F6E-B73A3AFB736E}" type="presParOf" srcId="{E6C0E7D3-B79A-45C4-92B9-24C829CD1ABA}" destId="{0E06CCB4-2104-4BC2-9531-66DF630690E0}" srcOrd="7" destOrd="0" presId="urn:microsoft.com/office/officeart/2005/8/layout/radial5"/>
    <dgm:cxn modelId="{A60BD348-9C04-48B4-BF02-E235BC60A67C}" type="presParOf" srcId="{0E06CCB4-2104-4BC2-9531-66DF630690E0}" destId="{D479FAB2-4D4E-4713-A42D-997033F436B1}" srcOrd="0" destOrd="0" presId="urn:microsoft.com/office/officeart/2005/8/layout/radial5"/>
    <dgm:cxn modelId="{BEA3E3AD-EBE0-4A08-9A64-BBA4EDDF01D3}" type="presParOf" srcId="{E6C0E7D3-B79A-45C4-92B9-24C829CD1ABA}" destId="{E3C75234-6EDC-40B1-B71D-BA73EF1C233E}" srcOrd="8" destOrd="0" presId="urn:microsoft.com/office/officeart/2005/8/layout/radial5"/>
    <dgm:cxn modelId="{18F43FA8-92CB-48CF-AC5C-1B60ADB4E08B}" type="presParOf" srcId="{E6C0E7D3-B79A-45C4-92B9-24C829CD1ABA}" destId="{D9FD6B04-856E-449B-9A4F-B710CE9773F3}" srcOrd="9" destOrd="0" presId="urn:microsoft.com/office/officeart/2005/8/layout/radial5"/>
    <dgm:cxn modelId="{675E97D5-F8D1-4D04-A7F6-55C6EF520FEC}" type="presParOf" srcId="{D9FD6B04-856E-449B-9A4F-B710CE9773F3}" destId="{DF72F155-35FE-4CEE-B398-F4D805FF4021}" srcOrd="0" destOrd="0" presId="urn:microsoft.com/office/officeart/2005/8/layout/radial5"/>
    <dgm:cxn modelId="{C78B127D-E662-426B-9D43-6D2AB4A5BDAA}" type="presParOf" srcId="{E6C0E7D3-B79A-45C4-92B9-24C829CD1ABA}" destId="{FEBAF18F-F42D-4C1A-B554-9A1E157C5F1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3E1F8D-0620-4461-8AC4-676BE0A532DC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6FC5449-EE85-4F85-AC32-D7CCFA3EB07E}">
      <dgm:prSet phldrT="[Текст]"/>
      <dgm:spPr/>
      <dgm:t>
        <a:bodyPr/>
        <a:lstStyle/>
        <a:p>
          <a:r>
            <a:rPr lang="ru-RU" b="1" dirty="0"/>
            <a:t>Национальные рамки квалификаций</a:t>
          </a:r>
        </a:p>
      </dgm:t>
    </dgm:pt>
    <dgm:pt modelId="{355C9C25-1CD7-436D-A9A2-6C60C9DB770D}" type="parTrans" cxnId="{2AA0ACDD-4F1D-4131-87E7-C0EF9DD31949}">
      <dgm:prSet/>
      <dgm:spPr/>
      <dgm:t>
        <a:bodyPr/>
        <a:lstStyle/>
        <a:p>
          <a:endParaRPr lang="ru-RU"/>
        </a:p>
      </dgm:t>
    </dgm:pt>
    <dgm:pt modelId="{664C1E16-DA26-46A5-A68F-323A8739FBF0}" type="sibTrans" cxnId="{2AA0ACDD-4F1D-4131-87E7-C0EF9DD31949}">
      <dgm:prSet/>
      <dgm:spPr/>
      <dgm:t>
        <a:bodyPr/>
        <a:lstStyle/>
        <a:p>
          <a:endParaRPr lang="ru-RU"/>
        </a:p>
      </dgm:t>
    </dgm:pt>
    <dgm:pt modelId="{0B97CDCC-5785-4F28-8797-46439461C775}">
      <dgm:prSet phldrT="[Текст]"/>
      <dgm:spPr/>
      <dgm:t>
        <a:bodyPr/>
        <a:lstStyle/>
        <a:p>
          <a:r>
            <a:rPr lang="en-US" b="1" dirty="0"/>
            <a:t>EQF</a:t>
          </a:r>
          <a:endParaRPr lang="ru-RU" b="1" dirty="0"/>
        </a:p>
      </dgm:t>
    </dgm:pt>
    <dgm:pt modelId="{5E6CA72F-7218-4606-8C45-549F4D98BE52}" type="parTrans" cxnId="{1EA8AF8A-B984-46F7-B3C8-F36FD5D6A149}">
      <dgm:prSet/>
      <dgm:spPr/>
      <dgm:t>
        <a:bodyPr/>
        <a:lstStyle/>
        <a:p>
          <a:endParaRPr lang="ru-RU"/>
        </a:p>
      </dgm:t>
    </dgm:pt>
    <dgm:pt modelId="{1D47061D-82EC-4A34-8D98-145DC7D02DDD}" type="sibTrans" cxnId="{1EA8AF8A-B984-46F7-B3C8-F36FD5D6A149}">
      <dgm:prSet/>
      <dgm:spPr/>
      <dgm:t>
        <a:bodyPr/>
        <a:lstStyle/>
        <a:p>
          <a:endParaRPr lang="ru-RU"/>
        </a:p>
      </dgm:t>
    </dgm:pt>
    <dgm:pt modelId="{19121A9A-8465-4F88-9C83-E5EE6049E3C1}">
      <dgm:prSet phldrT="[Текст]"/>
      <dgm:spPr/>
      <dgm:t>
        <a:bodyPr/>
        <a:lstStyle/>
        <a:p>
          <a:r>
            <a:rPr lang="ru-RU" b="1" dirty="0"/>
            <a:t>Дублинские</a:t>
          </a:r>
          <a:r>
            <a:rPr lang="ru-RU" dirty="0"/>
            <a:t> </a:t>
          </a:r>
          <a:r>
            <a:rPr lang="ru-RU" b="1" dirty="0"/>
            <a:t>дескрипторы</a:t>
          </a:r>
        </a:p>
      </dgm:t>
    </dgm:pt>
    <dgm:pt modelId="{9DBAEB3E-05E1-4F6F-809B-AA4FA9236B67}" type="parTrans" cxnId="{8E9BC869-8F14-4EF7-973E-EE54FC94224A}">
      <dgm:prSet/>
      <dgm:spPr/>
      <dgm:t>
        <a:bodyPr/>
        <a:lstStyle/>
        <a:p>
          <a:endParaRPr lang="ru-RU"/>
        </a:p>
      </dgm:t>
    </dgm:pt>
    <dgm:pt modelId="{C4376351-2E20-4C1E-A409-FD61AEA08D3C}" type="sibTrans" cxnId="{8E9BC869-8F14-4EF7-973E-EE54FC94224A}">
      <dgm:prSet/>
      <dgm:spPr/>
      <dgm:t>
        <a:bodyPr/>
        <a:lstStyle/>
        <a:p>
          <a:endParaRPr lang="ru-RU"/>
        </a:p>
      </dgm:t>
    </dgm:pt>
    <dgm:pt modelId="{D5165915-349A-472C-8FB3-45E73FA3EEC0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Отраслевые рамки</a:t>
          </a:r>
        </a:p>
      </dgm:t>
    </dgm:pt>
    <dgm:pt modelId="{2932B78C-3BBD-4657-B557-E2AACDE4C749}" type="parTrans" cxnId="{89C624DF-964A-47C0-8491-955603F3ADEC}">
      <dgm:prSet/>
      <dgm:spPr/>
      <dgm:t>
        <a:bodyPr/>
        <a:lstStyle/>
        <a:p>
          <a:endParaRPr lang="ru-RU"/>
        </a:p>
      </dgm:t>
    </dgm:pt>
    <dgm:pt modelId="{B3660E6B-89FD-4D52-A127-C83E1E91EA51}" type="sibTrans" cxnId="{89C624DF-964A-47C0-8491-955603F3ADEC}">
      <dgm:prSet/>
      <dgm:spPr/>
      <dgm:t>
        <a:bodyPr/>
        <a:lstStyle/>
        <a:p>
          <a:endParaRPr lang="ru-RU"/>
        </a:p>
      </dgm:t>
    </dgm:pt>
    <dgm:pt modelId="{1EA75283-C67D-444E-ADF6-1623D7D42B57}">
      <dgm:prSet phldrT="[Текст]"/>
      <dgm:spPr/>
      <dgm:t>
        <a:bodyPr/>
        <a:lstStyle/>
        <a:p>
          <a:r>
            <a:rPr lang="ru-RU" b="1" dirty="0"/>
            <a:t>Профессиональные стандарты</a:t>
          </a:r>
        </a:p>
      </dgm:t>
    </dgm:pt>
    <dgm:pt modelId="{0AF57F25-65CB-489C-9A5D-A1FA8D116ADB}" type="parTrans" cxnId="{A7C1D25F-0919-4621-A022-1418D5D92FF9}">
      <dgm:prSet/>
      <dgm:spPr/>
      <dgm:t>
        <a:bodyPr/>
        <a:lstStyle/>
        <a:p>
          <a:endParaRPr lang="ru-RU"/>
        </a:p>
      </dgm:t>
    </dgm:pt>
    <dgm:pt modelId="{6B112933-3F04-406B-9E3C-781D7E1D9340}" type="sibTrans" cxnId="{A7C1D25F-0919-4621-A022-1418D5D92FF9}">
      <dgm:prSet/>
      <dgm:spPr/>
      <dgm:t>
        <a:bodyPr/>
        <a:lstStyle/>
        <a:p>
          <a:endParaRPr lang="ru-RU"/>
        </a:p>
      </dgm:t>
    </dgm:pt>
    <dgm:pt modelId="{010AF48B-8B3F-493B-833E-30D9719797CB}" type="pres">
      <dgm:prSet presAssocID="{203E1F8D-0620-4461-8AC4-676BE0A532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F22CE-B877-4B15-BC2E-5C15408BF2F1}" type="pres">
      <dgm:prSet presAssocID="{1EA75283-C67D-444E-ADF6-1623D7D42B57}" presName="Name8" presStyleCnt="0"/>
      <dgm:spPr/>
    </dgm:pt>
    <dgm:pt modelId="{2F655634-7C5C-414D-B08E-7839C8F7E174}" type="pres">
      <dgm:prSet presAssocID="{1EA75283-C67D-444E-ADF6-1623D7D42B57}" presName="level" presStyleLbl="node1" presStyleIdx="0" presStyleCnt="5" custLinFactNeighborX="-545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64B9C-8849-4996-9410-F44EA3A282DA}" type="pres">
      <dgm:prSet presAssocID="{1EA75283-C67D-444E-ADF6-1623D7D42B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04784-8088-445D-90E0-A288A1338A70}" type="pres">
      <dgm:prSet presAssocID="{D5165915-349A-472C-8FB3-45E73FA3EEC0}" presName="Name8" presStyleCnt="0"/>
      <dgm:spPr/>
    </dgm:pt>
    <dgm:pt modelId="{496C5CE4-5DDC-4455-B2B2-E4CB50C0DFE8}" type="pres">
      <dgm:prSet presAssocID="{D5165915-349A-472C-8FB3-45E73FA3EEC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C41CB-AA3A-4F56-8844-5136ACD2A366}" type="pres">
      <dgm:prSet presAssocID="{D5165915-349A-472C-8FB3-45E73FA3EE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1DFB2-93F9-4825-BABA-BF81D928585D}" type="pres">
      <dgm:prSet presAssocID="{06FC5449-EE85-4F85-AC32-D7CCFA3EB07E}" presName="Name8" presStyleCnt="0"/>
      <dgm:spPr/>
    </dgm:pt>
    <dgm:pt modelId="{8C478F50-88CF-4B67-8B21-1FAA0328A8A5}" type="pres">
      <dgm:prSet presAssocID="{06FC5449-EE85-4F85-AC32-D7CCFA3EB07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87ED1-3A95-46EE-8249-9FA81A42DA7E}" type="pres">
      <dgm:prSet presAssocID="{06FC5449-EE85-4F85-AC32-D7CCFA3EB0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474C7-B81F-4183-80BC-6BE60237840E}" type="pres">
      <dgm:prSet presAssocID="{0B97CDCC-5785-4F28-8797-46439461C775}" presName="Name8" presStyleCnt="0"/>
      <dgm:spPr/>
    </dgm:pt>
    <dgm:pt modelId="{9C76C642-6802-47C8-ACCA-A83B47456533}" type="pres">
      <dgm:prSet presAssocID="{0B97CDCC-5785-4F28-8797-46439461C77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EF8B-3BEC-4867-A6D5-9B2F99A85DE4}" type="pres">
      <dgm:prSet presAssocID="{0B97CDCC-5785-4F28-8797-46439461C7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A7B56-3102-4C6A-9EF3-05C13F83450D}" type="pres">
      <dgm:prSet presAssocID="{19121A9A-8465-4F88-9C83-E5EE6049E3C1}" presName="Name8" presStyleCnt="0"/>
      <dgm:spPr/>
    </dgm:pt>
    <dgm:pt modelId="{25E2E594-CA79-48A5-9AB7-DB051DEE2C13}" type="pres">
      <dgm:prSet presAssocID="{19121A9A-8465-4F88-9C83-E5EE6049E3C1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54797-B6E2-46E7-A819-6437E79769E1}" type="pres">
      <dgm:prSet presAssocID="{19121A9A-8465-4F88-9C83-E5EE6049E3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715895-2105-431A-A21A-D156D8DB4D5D}" type="presOf" srcId="{19121A9A-8465-4F88-9C83-E5EE6049E3C1}" destId="{90154797-B6E2-46E7-A819-6437E79769E1}" srcOrd="1" destOrd="0" presId="urn:microsoft.com/office/officeart/2005/8/layout/pyramid1"/>
    <dgm:cxn modelId="{1EA8AF8A-B984-46F7-B3C8-F36FD5D6A149}" srcId="{203E1F8D-0620-4461-8AC4-676BE0A532DC}" destId="{0B97CDCC-5785-4F28-8797-46439461C775}" srcOrd="3" destOrd="0" parTransId="{5E6CA72F-7218-4606-8C45-549F4D98BE52}" sibTransId="{1D47061D-82EC-4A34-8D98-145DC7D02DDD}"/>
    <dgm:cxn modelId="{8E9BC869-8F14-4EF7-973E-EE54FC94224A}" srcId="{203E1F8D-0620-4461-8AC4-676BE0A532DC}" destId="{19121A9A-8465-4F88-9C83-E5EE6049E3C1}" srcOrd="4" destOrd="0" parTransId="{9DBAEB3E-05E1-4F6F-809B-AA4FA9236B67}" sibTransId="{C4376351-2E20-4C1E-A409-FD61AEA08D3C}"/>
    <dgm:cxn modelId="{B519CB54-8A83-4FEE-828F-FD58B1B21619}" type="presOf" srcId="{06FC5449-EE85-4F85-AC32-D7CCFA3EB07E}" destId="{8C478F50-88CF-4B67-8B21-1FAA0328A8A5}" srcOrd="0" destOrd="0" presId="urn:microsoft.com/office/officeart/2005/8/layout/pyramid1"/>
    <dgm:cxn modelId="{2067A408-55A3-4EB3-A6C6-09BABA00C7EF}" type="presOf" srcId="{06FC5449-EE85-4F85-AC32-D7CCFA3EB07E}" destId="{09B87ED1-3A95-46EE-8249-9FA81A42DA7E}" srcOrd="1" destOrd="0" presId="urn:microsoft.com/office/officeart/2005/8/layout/pyramid1"/>
    <dgm:cxn modelId="{2AA0ACDD-4F1D-4131-87E7-C0EF9DD31949}" srcId="{203E1F8D-0620-4461-8AC4-676BE0A532DC}" destId="{06FC5449-EE85-4F85-AC32-D7CCFA3EB07E}" srcOrd="2" destOrd="0" parTransId="{355C9C25-1CD7-436D-A9A2-6C60C9DB770D}" sibTransId="{664C1E16-DA26-46A5-A68F-323A8739FBF0}"/>
    <dgm:cxn modelId="{790E97EE-B499-4912-B9B8-D0C671FFD54F}" type="presOf" srcId="{D5165915-349A-472C-8FB3-45E73FA3EEC0}" destId="{496C5CE4-5DDC-4455-B2B2-E4CB50C0DFE8}" srcOrd="0" destOrd="0" presId="urn:microsoft.com/office/officeart/2005/8/layout/pyramid1"/>
    <dgm:cxn modelId="{A7C1D25F-0919-4621-A022-1418D5D92FF9}" srcId="{203E1F8D-0620-4461-8AC4-676BE0A532DC}" destId="{1EA75283-C67D-444E-ADF6-1623D7D42B57}" srcOrd="0" destOrd="0" parTransId="{0AF57F25-65CB-489C-9A5D-A1FA8D116ADB}" sibTransId="{6B112933-3F04-406B-9E3C-781D7E1D9340}"/>
    <dgm:cxn modelId="{A3F89F55-52F7-4310-B011-ACD094969DA2}" type="presOf" srcId="{19121A9A-8465-4F88-9C83-E5EE6049E3C1}" destId="{25E2E594-CA79-48A5-9AB7-DB051DEE2C13}" srcOrd="0" destOrd="0" presId="urn:microsoft.com/office/officeart/2005/8/layout/pyramid1"/>
    <dgm:cxn modelId="{89C624DF-964A-47C0-8491-955603F3ADEC}" srcId="{203E1F8D-0620-4461-8AC4-676BE0A532DC}" destId="{D5165915-349A-472C-8FB3-45E73FA3EEC0}" srcOrd="1" destOrd="0" parTransId="{2932B78C-3BBD-4657-B557-E2AACDE4C749}" sibTransId="{B3660E6B-89FD-4D52-A127-C83E1E91EA51}"/>
    <dgm:cxn modelId="{028E2C75-0BC6-4155-9C33-D071430A02B8}" type="presOf" srcId="{0B97CDCC-5785-4F28-8797-46439461C775}" destId="{9C76C642-6802-47C8-ACCA-A83B47456533}" srcOrd="0" destOrd="0" presId="urn:microsoft.com/office/officeart/2005/8/layout/pyramid1"/>
    <dgm:cxn modelId="{7850930B-30CE-4CF6-9163-22146D4E1F91}" type="presOf" srcId="{D5165915-349A-472C-8FB3-45E73FA3EEC0}" destId="{290C41CB-AA3A-4F56-8844-5136ACD2A366}" srcOrd="1" destOrd="0" presId="urn:microsoft.com/office/officeart/2005/8/layout/pyramid1"/>
    <dgm:cxn modelId="{D61AF0E6-7665-4785-9969-E0412CE3C49F}" type="presOf" srcId="{0B97CDCC-5785-4F28-8797-46439461C775}" destId="{B7CBEF8B-3BEC-4867-A6D5-9B2F99A85DE4}" srcOrd="1" destOrd="0" presId="urn:microsoft.com/office/officeart/2005/8/layout/pyramid1"/>
    <dgm:cxn modelId="{F6634BFD-45FC-4224-91E0-6870389FA922}" type="presOf" srcId="{1EA75283-C67D-444E-ADF6-1623D7D42B57}" destId="{2F655634-7C5C-414D-B08E-7839C8F7E174}" srcOrd="0" destOrd="0" presId="urn:microsoft.com/office/officeart/2005/8/layout/pyramid1"/>
    <dgm:cxn modelId="{7AA6CC72-909E-43AC-ADD2-70197AC467DF}" type="presOf" srcId="{1EA75283-C67D-444E-ADF6-1623D7D42B57}" destId="{F3464B9C-8849-4996-9410-F44EA3A282DA}" srcOrd="1" destOrd="0" presId="urn:microsoft.com/office/officeart/2005/8/layout/pyramid1"/>
    <dgm:cxn modelId="{0A9B357B-D1A8-4156-9052-276C98B1BEC0}" type="presOf" srcId="{203E1F8D-0620-4461-8AC4-676BE0A532DC}" destId="{010AF48B-8B3F-493B-833E-30D9719797CB}" srcOrd="0" destOrd="0" presId="urn:microsoft.com/office/officeart/2005/8/layout/pyramid1"/>
    <dgm:cxn modelId="{A8B57F5E-EC98-4277-B6EA-5E15BE2E0D36}" type="presParOf" srcId="{010AF48B-8B3F-493B-833E-30D9719797CB}" destId="{B05F22CE-B877-4B15-BC2E-5C15408BF2F1}" srcOrd="0" destOrd="0" presId="urn:microsoft.com/office/officeart/2005/8/layout/pyramid1"/>
    <dgm:cxn modelId="{AA9DA37E-9B86-4669-B8C0-DE466350C697}" type="presParOf" srcId="{B05F22CE-B877-4B15-BC2E-5C15408BF2F1}" destId="{2F655634-7C5C-414D-B08E-7839C8F7E174}" srcOrd="0" destOrd="0" presId="urn:microsoft.com/office/officeart/2005/8/layout/pyramid1"/>
    <dgm:cxn modelId="{383417A8-B7B0-4BBD-8ED1-A647D5D8C7C4}" type="presParOf" srcId="{B05F22CE-B877-4B15-BC2E-5C15408BF2F1}" destId="{F3464B9C-8849-4996-9410-F44EA3A282DA}" srcOrd="1" destOrd="0" presId="urn:microsoft.com/office/officeart/2005/8/layout/pyramid1"/>
    <dgm:cxn modelId="{F7C6B0B4-161D-4F2C-8B31-FC27F67D90A6}" type="presParOf" srcId="{010AF48B-8B3F-493B-833E-30D9719797CB}" destId="{81104784-8088-445D-90E0-A288A1338A70}" srcOrd="1" destOrd="0" presId="urn:microsoft.com/office/officeart/2005/8/layout/pyramid1"/>
    <dgm:cxn modelId="{C8774C35-F6E8-48EB-9E07-D841816EBE54}" type="presParOf" srcId="{81104784-8088-445D-90E0-A288A1338A70}" destId="{496C5CE4-5DDC-4455-B2B2-E4CB50C0DFE8}" srcOrd="0" destOrd="0" presId="urn:microsoft.com/office/officeart/2005/8/layout/pyramid1"/>
    <dgm:cxn modelId="{1491F28D-F5BD-4F7E-8906-3F15EAEC2541}" type="presParOf" srcId="{81104784-8088-445D-90E0-A288A1338A70}" destId="{290C41CB-AA3A-4F56-8844-5136ACD2A366}" srcOrd="1" destOrd="0" presId="urn:microsoft.com/office/officeart/2005/8/layout/pyramid1"/>
    <dgm:cxn modelId="{8D52ED6F-C677-43E2-80F7-CF8A46DB4525}" type="presParOf" srcId="{010AF48B-8B3F-493B-833E-30D9719797CB}" destId="{7361DFB2-93F9-4825-BABA-BF81D928585D}" srcOrd="2" destOrd="0" presId="urn:microsoft.com/office/officeart/2005/8/layout/pyramid1"/>
    <dgm:cxn modelId="{165CDD1A-9EB1-4934-9F87-610FDC10E2B0}" type="presParOf" srcId="{7361DFB2-93F9-4825-BABA-BF81D928585D}" destId="{8C478F50-88CF-4B67-8B21-1FAA0328A8A5}" srcOrd="0" destOrd="0" presId="urn:microsoft.com/office/officeart/2005/8/layout/pyramid1"/>
    <dgm:cxn modelId="{AE17B67D-4DD3-4695-AE4E-3498A132B12D}" type="presParOf" srcId="{7361DFB2-93F9-4825-BABA-BF81D928585D}" destId="{09B87ED1-3A95-46EE-8249-9FA81A42DA7E}" srcOrd="1" destOrd="0" presId="urn:microsoft.com/office/officeart/2005/8/layout/pyramid1"/>
    <dgm:cxn modelId="{DCA56DF2-8D4D-467D-81FE-6324DA737DA5}" type="presParOf" srcId="{010AF48B-8B3F-493B-833E-30D9719797CB}" destId="{D9E474C7-B81F-4183-80BC-6BE60237840E}" srcOrd="3" destOrd="0" presId="urn:microsoft.com/office/officeart/2005/8/layout/pyramid1"/>
    <dgm:cxn modelId="{FCE3E4E9-F791-4169-817B-4E2EB012248D}" type="presParOf" srcId="{D9E474C7-B81F-4183-80BC-6BE60237840E}" destId="{9C76C642-6802-47C8-ACCA-A83B47456533}" srcOrd="0" destOrd="0" presId="urn:microsoft.com/office/officeart/2005/8/layout/pyramid1"/>
    <dgm:cxn modelId="{5735F72B-ECC1-4C4C-A95D-43969ADE2670}" type="presParOf" srcId="{D9E474C7-B81F-4183-80BC-6BE60237840E}" destId="{B7CBEF8B-3BEC-4867-A6D5-9B2F99A85DE4}" srcOrd="1" destOrd="0" presId="urn:microsoft.com/office/officeart/2005/8/layout/pyramid1"/>
    <dgm:cxn modelId="{54A2EF1A-AFDC-4F16-A230-8EEA205579C9}" type="presParOf" srcId="{010AF48B-8B3F-493B-833E-30D9719797CB}" destId="{E53A7B56-3102-4C6A-9EF3-05C13F83450D}" srcOrd="4" destOrd="0" presId="urn:microsoft.com/office/officeart/2005/8/layout/pyramid1"/>
    <dgm:cxn modelId="{7E120244-F16C-42B4-B9CA-9F3245CB00A1}" type="presParOf" srcId="{E53A7B56-3102-4C6A-9EF3-05C13F83450D}" destId="{25E2E594-CA79-48A5-9AB7-DB051DEE2C13}" srcOrd="0" destOrd="0" presId="urn:microsoft.com/office/officeart/2005/8/layout/pyramid1"/>
    <dgm:cxn modelId="{BC797D42-5C80-4D1D-AD68-E681A7D0F40E}" type="presParOf" srcId="{E53A7B56-3102-4C6A-9EF3-05C13F83450D}" destId="{90154797-B6E2-46E7-A819-6437E79769E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D9FCF6-6969-4E4F-915E-042C2DDFE5C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8C678089-D909-4A38-BF8D-903FDBF727D9}">
      <dgm:prSet phldrT="[Текст]"/>
      <dgm:spPr/>
      <dgm:t>
        <a:bodyPr/>
        <a:lstStyle/>
        <a:p>
          <a:r>
            <a:rPr lang="ru-RU" dirty="0"/>
            <a:t>РО на основе ПС с учетом уровней образования</a:t>
          </a:r>
          <a:endParaRPr lang="x-none" dirty="0"/>
        </a:p>
      </dgm:t>
    </dgm:pt>
    <dgm:pt modelId="{F4665F75-639C-4DFE-8DE8-9A4AC55A9425}" type="parTrans" cxnId="{0AACF688-B077-4D67-AEA3-3AFFE76408AD}">
      <dgm:prSet/>
      <dgm:spPr/>
      <dgm:t>
        <a:bodyPr/>
        <a:lstStyle/>
        <a:p>
          <a:endParaRPr lang="x-none"/>
        </a:p>
      </dgm:t>
    </dgm:pt>
    <dgm:pt modelId="{8685FE77-B6A4-4ADA-AA3F-BF228BACC4FA}" type="sibTrans" cxnId="{0AACF688-B077-4D67-AEA3-3AFFE76408AD}">
      <dgm:prSet/>
      <dgm:spPr/>
      <dgm:t>
        <a:bodyPr/>
        <a:lstStyle/>
        <a:p>
          <a:endParaRPr lang="x-none"/>
        </a:p>
      </dgm:t>
    </dgm:pt>
    <dgm:pt modelId="{097D746D-15ED-42A9-9D5B-831043C44BE9}">
      <dgm:prSet phldrT="[Текст]"/>
      <dgm:spPr/>
      <dgm:t>
        <a:bodyPr/>
        <a:lstStyle/>
        <a:p>
          <a:r>
            <a:rPr lang="ru-RU" dirty="0"/>
            <a:t>Уточнение РО с учетом стратегии вуза, ГОСО и перспектив </a:t>
          </a:r>
          <a:endParaRPr lang="x-none" dirty="0"/>
        </a:p>
      </dgm:t>
    </dgm:pt>
    <dgm:pt modelId="{53EC6071-83DE-4826-9E51-06B1488BE06A}" type="parTrans" cxnId="{9C02DEA1-3816-418D-8C5E-187090110CA7}">
      <dgm:prSet/>
      <dgm:spPr/>
      <dgm:t>
        <a:bodyPr/>
        <a:lstStyle/>
        <a:p>
          <a:endParaRPr lang="x-none"/>
        </a:p>
      </dgm:t>
    </dgm:pt>
    <dgm:pt modelId="{D323B192-6F9E-46F3-AEB0-8EEBEE336D6F}" type="sibTrans" cxnId="{9C02DEA1-3816-418D-8C5E-187090110CA7}">
      <dgm:prSet/>
      <dgm:spPr/>
      <dgm:t>
        <a:bodyPr/>
        <a:lstStyle/>
        <a:p>
          <a:endParaRPr lang="x-none"/>
        </a:p>
      </dgm:t>
    </dgm:pt>
    <dgm:pt modelId="{F5A44D3E-3036-4735-9250-FC7B939F815B}">
      <dgm:prSet phldrT="[Текст]" custT="1"/>
      <dgm:spPr/>
      <dgm:t>
        <a:bodyPr/>
        <a:lstStyle/>
        <a:p>
          <a:r>
            <a:rPr lang="ru-RU" sz="1800" dirty="0"/>
            <a:t>Перечень дисциплин, в рамках которых могут быть сформированы РО</a:t>
          </a:r>
        </a:p>
      </dgm:t>
    </dgm:pt>
    <dgm:pt modelId="{46D7DD76-E3A9-451C-918D-7E3DB509F036}" type="parTrans" cxnId="{C3C9C701-81FA-4312-8837-DCC5A8D67B99}">
      <dgm:prSet/>
      <dgm:spPr/>
      <dgm:t>
        <a:bodyPr/>
        <a:lstStyle/>
        <a:p>
          <a:endParaRPr lang="x-none"/>
        </a:p>
      </dgm:t>
    </dgm:pt>
    <dgm:pt modelId="{BF4D84DF-4C83-41E0-9F3A-7D48F6F7AFBB}" type="sibTrans" cxnId="{C3C9C701-81FA-4312-8837-DCC5A8D67B99}">
      <dgm:prSet/>
      <dgm:spPr/>
      <dgm:t>
        <a:bodyPr/>
        <a:lstStyle/>
        <a:p>
          <a:endParaRPr lang="x-none"/>
        </a:p>
      </dgm:t>
    </dgm:pt>
    <dgm:pt modelId="{7C3D5B29-D64B-4627-B626-DDCC9C26F003}">
      <dgm:prSet phldrT="[Текст]"/>
      <dgm:spPr/>
      <dgm:t>
        <a:bodyPr/>
        <a:lstStyle/>
        <a:p>
          <a:r>
            <a:rPr lang="ru-RU" dirty="0"/>
            <a:t>Привлечение ППС на конкурсной основе</a:t>
          </a:r>
        </a:p>
      </dgm:t>
    </dgm:pt>
    <dgm:pt modelId="{E8E378DF-30AA-4635-803B-FB962EE829E9}" type="parTrans" cxnId="{EA1F81B5-8C3F-4A8A-8CD8-ADE5DA5A41CE}">
      <dgm:prSet/>
      <dgm:spPr/>
      <dgm:t>
        <a:bodyPr/>
        <a:lstStyle/>
        <a:p>
          <a:endParaRPr lang="x-none"/>
        </a:p>
      </dgm:t>
    </dgm:pt>
    <dgm:pt modelId="{4AB9075D-16A1-4A96-8BA3-BCBAEF045BA2}" type="sibTrans" cxnId="{EA1F81B5-8C3F-4A8A-8CD8-ADE5DA5A41CE}">
      <dgm:prSet/>
      <dgm:spPr/>
      <dgm:t>
        <a:bodyPr/>
        <a:lstStyle/>
        <a:p>
          <a:endParaRPr lang="x-none"/>
        </a:p>
      </dgm:t>
    </dgm:pt>
    <dgm:pt modelId="{3A10A0E0-D985-44BE-97B8-E59E7D6C572F}">
      <dgm:prSet phldrT="[Текст]" custT="1"/>
      <dgm:spPr/>
      <dgm:t>
        <a:bodyPr/>
        <a:lstStyle/>
        <a:p>
          <a:r>
            <a:rPr lang="ru-RU" sz="1600" dirty="0"/>
            <a:t>Обсуждение РО с ключевыми стейкхолдерами</a:t>
          </a:r>
        </a:p>
        <a:p>
          <a:r>
            <a:rPr lang="ru-RU" sz="1600" dirty="0"/>
            <a:t>Уточнение РО и перечня дисциплин</a:t>
          </a:r>
        </a:p>
        <a:p>
          <a:r>
            <a:rPr lang="ru-RU" sz="1600" dirty="0"/>
            <a:t>Определение трудоемкости</a:t>
          </a:r>
        </a:p>
        <a:p>
          <a:r>
            <a:rPr lang="ru-RU" sz="1600" dirty="0"/>
            <a:t>Разработка проекта учебного плана</a:t>
          </a:r>
        </a:p>
      </dgm:t>
    </dgm:pt>
    <dgm:pt modelId="{85532F67-856F-42E5-ACB9-89F718FC3749}" type="parTrans" cxnId="{D4CBADF2-6F6F-48C1-BAB9-80434BA52729}">
      <dgm:prSet/>
      <dgm:spPr/>
      <dgm:t>
        <a:bodyPr/>
        <a:lstStyle/>
        <a:p>
          <a:endParaRPr lang="x-none"/>
        </a:p>
      </dgm:t>
    </dgm:pt>
    <dgm:pt modelId="{56020DE7-1B20-4B96-B44F-C2AFEC7EFB82}" type="sibTrans" cxnId="{D4CBADF2-6F6F-48C1-BAB9-80434BA52729}">
      <dgm:prSet/>
      <dgm:spPr/>
      <dgm:t>
        <a:bodyPr/>
        <a:lstStyle/>
        <a:p>
          <a:endParaRPr lang="x-none"/>
        </a:p>
      </dgm:t>
    </dgm:pt>
    <dgm:pt modelId="{3FC7C33D-C162-4ADC-BFE4-1E944B80540E}">
      <dgm:prSet phldrT="[Текст]"/>
      <dgm:spPr/>
      <dgm:t>
        <a:bodyPr/>
        <a:lstStyle/>
        <a:p>
          <a:r>
            <a:rPr lang="ru-RU" dirty="0"/>
            <a:t>Разработка </a:t>
          </a:r>
          <a:r>
            <a:rPr lang="ru-RU" dirty="0" err="1"/>
            <a:t>силлабуссов</a:t>
          </a:r>
          <a:endParaRPr lang="ru-RU" dirty="0"/>
        </a:p>
      </dgm:t>
    </dgm:pt>
    <dgm:pt modelId="{2F896820-E562-42E7-8C67-19F332F73871}" type="parTrans" cxnId="{D0E1D109-859B-4929-9EC5-3EA1C0CC8E5A}">
      <dgm:prSet/>
      <dgm:spPr/>
      <dgm:t>
        <a:bodyPr/>
        <a:lstStyle/>
        <a:p>
          <a:endParaRPr lang="x-none"/>
        </a:p>
      </dgm:t>
    </dgm:pt>
    <dgm:pt modelId="{2B211468-0DD2-4C4E-97D1-B767242C6D63}" type="sibTrans" cxnId="{D0E1D109-859B-4929-9EC5-3EA1C0CC8E5A}">
      <dgm:prSet/>
      <dgm:spPr/>
      <dgm:t>
        <a:bodyPr/>
        <a:lstStyle/>
        <a:p>
          <a:endParaRPr lang="x-none"/>
        </a:p>
      </dgm:t>
    </dgm:pt>
    <dgm:pt modelId="{F1A3CE29-042A-4B28-B319-3CC13CE16420}" type="pres">
      <dgm:prSet presAssocID="{DED9FCF6-6969-4E4F-915E-042C2DDFE5C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74DBE5-BD97-4F72-AAF8-3A7B11772E4C}" type="pres">
      <dgm:prSet presAssocID="{8C678089-D909-4A38-BF8D-903FDBF727D9}" presName="composite" presStyleCnt="0"/>
      <dgm:spPr/>
    </dgm:pt>
    <dgm:pt modelId="{3DF0AF5C-B363-4739-B6C2-2D1ADD6898B8}" type="pres">
      <dgm:prSet presAssocID="{8C678089-D909-4A38-BF8D-903FDBF727D9}" presName="LShape" presStyleLbl="alignNode1" presStyleIdx="0" presStyleCnt="11"/>
      <dgm:spPr/>
    </dgm:pt>
    <dgm:pt modelId="{81A2C755-5416-4704-A4BC-2EB59F33410A}" type="pres">
      <dgm:prSet presAssocID="{8C678089-D909-4A38-BF8D-903FDBF727D9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F0EF0-4FF4-4C06-AA55-8BD94936CF96}" type="pres">
      <dgm:prSet presAssocID="{8C678089-D909-4A38-BF8D-903FDBF727D9}" presName="Triangle" presStyleLbl="alignNode1" presStyleIdx="1" presStyleCnt="11"/>
      <dgm:spPr/>
    </dgm:pt>
    <dgm:pt modelId="{51F9E492-32AB-4A1D-B3F8-B161DCB8BFC2}" type="pres">
      <dgm:prSet presAssocID="{8685FE77-B6A4-4ADA-AA3F-BF228BACC4FA}" presName="sibTrans" presStyleCnt="0"/>
      <dgm:spPr/>
    </dgm:pt>
    <dgm:pt modelId="{0319379E-4AC5-4DBE-8A50-50F1AF52CCBB}" type="pres">
      <dgm:prSet presAssocID="{8685FE77-B6A4-4ADA-AA3F-BF228BACC4FA}" presName="space" presStyleCnt="0"/>
      <dgm:spPr/>
    </dgm:pt>
    <dgm:pt modelId="{EE1C832C-2DC9-4B7A-960D-6AEDE1032DDD}" type="pres">
      <dgm:prSet presAssocID="{097D746D-15ED-42A9-9D5B-831043C44BE9}" presName="composite" presStyleCnt="0"/>
      <dgm:spPr/>
    </dgm:pt>
    <dgm:pt modelId="{6A11F5FD-E052-4A3E-B58E-A2819C96A4CB}" type="pres">
      <dgm:prSet presAssocID="{097D746D-15ED-42A9-9D5B-831043C44BE9}" presName="LShape" presStyleLbl="alignNode1" presStyleIdx="2" presStyleCnt="11"/>
      <dgm:spPr/>
    </dgm:pt>
    <dgm:pt modelId="{4E4144DB-DCE8-482C-86F0-B8263A7FE60E}" type="pres">
      <dgm:prSet presAssocID="{097D746D-15ED-42A9-9D5B-831043C44BE9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77AC5-6CBB-451B-8689-AEF36CC9BA6D}" type="pres">
      <dgm:prSet presAssocID="{097D746D-15ED-42A9-9D5B-831043C44BE9}" presName="Triangle" presStyleLbl="alignNode1" presStyleIdx="3" presStyleCnt="11"/>
      <dgm:spPr/>
    </dgm:pt>
    <dgm:pt modelId="{C7C48764-680C-4494-923F-E4F49B9D5013}" type="pres">
      <dgm:prSet presAssocID="{D323B192-6F9E-46F3-AEB0-8EEBEE336D6F}" presName="sibTrans" presStyleCnt="0"/>
      <dgm:spPr/>
    </dgm:pt>
    <dgm:pt modelId="{97D59251-D97D-4828-AC63-D0CF7D673142}" type="pres">
      <dgm:prSet presAssocID="{D323B192-6F9E-46F3-AEB0-8EEBEE336D6F}" presName="space" presStyleCnt="0"/>
      <dgm:spPr/>
    </dgm:pt>
    <dgm:pt modelId="{6E56AD5A-2974-4A5D-8729-9CAEF6673659}" type="pres">
      <dgm:prSet presAssocID="{F5A44D3E-3036-4735-9250-FC7B939F815B}" presName="composite" presStyleCnt="0"/>
      <dgm:spPr/>
    </dgm:pt>
    <dgm:pt modelId="{7E59F81D-FEAC-41B9-AF69-5A8CB5F9F999}" type="pres">
      <dgm:prSet presAssocID="{F5A44D3E-3036-4735-9250-FC7B939F815B}" presName="LShape" presStyleLbl="alignNode1" presStyleIdx="4" presStyleCnt="11"/>
      <dgm:spPr/>
    </dgm:pt>
    <dgm:pt modelId="{4BD880A6-B053-4AC8-B5BD-195D962E362B}" type="pres">
      <dgm:prSet presAssocID="{F5A44D3E-3036-4735-9250-FC7B939F815B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A7DB8-1C24-4E7D-911F-A110EE1B78E1}" type="pres">
      <dgm:prSet presAssocID="{F5A44D3E-3036-4735-9250-FC7B939F815B}" presName="Triangle" presStyleLbl="alignNode1" presStyleIdx="5" presStyleCnt="11"/>
      <dgm:spPr/>
    </dgm:pt>
    <dgm:pt modelId="{4747146E-AF24-4E58-BE2F-2582FBF6F677}" type="pres">
      <dgm:prSet presAssocID="{BF4D84DF-4C83-41E0-9F3A-7D48F6F7AFBB}" presName="sibTrans" presStyleCnt="0"/>
      <dgm:spPr/>
    </dgm:pt>
    <dgm:pt modelId="{9E1D32D5-4A21-4074-9D1E-0034AE294713}" type="pres">
      <dgm:prSet presAssocID="{BF4D84DF-4C83-41E0-9F3A-7D48F6F7AFBB}" presName="space" presStyleCnt="0"/>
      <dgm:spPr/>
    </dgm:pt>
    <dgm:pt modelId="{D00819F1-053E-4255-8284-AFE80CC9A4EA}" type="pres">
      <dgm:prSet presAssocID="{3A10A0E0-D985-44BE-97B8-E59E7D6C572F}" presName="composite" presStyleCnt="0"/>
      <dgm:spPr/>
    </dgm:pt>
    <dgm:pt modelId="{9645F7DC-AE5F-4FD0-93EC-B151916AA67D}" type="pres">
      <dgm:prSet presAssocID="{3A10A0E0-D985-44BE-97B8-E59E7D6C572F}" presName="LShape" presStyleLbl="alignNode1" presStyleIdx="6" presStyleCnt="11"/>
      <dgm:spPr/>
    </dgm:pt>
    <dgm:pt modelId="{B7BEFD91-F047-4DE7-B5B6-5E3FF7D747BA}" type="pres">
      <dgm:prSet presAssocID="{3A10A0E0-D985-44BE-97B8-E59E7D6C572F}" presName="ParentText" presStyleLbl="revTx" presStyleIdx="3" presStyleCnt="6" custScaleX="96161" custScaleY="94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B5D6A-AC38-4630-A51A-7089BCCA8A06}" type="pres">
      <dgm:prSet presAssocID="{3A10A0E0-D985-44BE-97B8-E59E7D6C572F}" presName="Triangle" presStyleLbl="alignNode1" presStyleIdx="7" presStyleCnt="11"/>
      <dgm:spPr/>
    </dgm:pt>
    <dgm:pt modelId="{DBB1A92F-640F-4DB4-9D0E-4EBF5420F4EA}" type="pres">
      <dgm:prSet presAssocID="{56020DE7-1B20-4B96-B44F-C2AFEC7EFB82}" presName="sibTrans" presStyleCnt="0"/>
      <dgm:spPr/>
    </dgm:pt>
    <dgm:pt modelId="{3A117490-715B-4453-BA5A-66C38296EDC6}" type="pres">
      <dgm:prSet presAssocID="{56020DE7-1B20-4B96-B44F-C2AFEC7EFB82}" presName="space" presStyleCnt="0"/>
      <dgm:spPr/>
    </dgm:pt>
    <dgm:pt modelId="{B6AA9DEA-CF26-45CC-9885-360A8926BA7E}" type="pres">
      <dgm:prSet presAssocID="{7C3D5B29-D64B-4627-B626-DDCC9C26F003}" presName="composite" presStyleCnt="0"/>
      <dgm:spPr/>
    </dgm:pt>
    <dgm:pt modelId="{BE29E3B1-A7DE-400D-A187-89323AEB6811}" type="pres">
      <dgm:prSet presAssocID="{7C3D5B29-D64B-4627-B626-DDCC9C26F003}" presName="LShape" presStyleLbl="alignNode1" presStyleIdx="8" presStyleCnt="11"/>
      <dgm:spPr/>
    </dgm:pt>
    <dgm:pt modelId="{BC5BA9D1-1D7A-496E-8C32-E6553EEC123A}" type="pres">
      <dgm:prSet presAssocID="{7C3D5B29-D64B-4627-B626-DDCC9C26F003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869AD-4BB5-4C6C-A263-0684847869D4}" type="pres">
      <dgm:prSet presAssocID="{7C3D5B29-D64B-4627-B626-DDCC9C26F003}" presName="Triangle" presStyleLbl="alignNode1" presStyleIdx="9" presStyleCnt="11"/>
      <dgm:spPr/>
    </dgm:pt>
    <dgm:pt modelId="{78E2AF4A-38E3-46AA-A875-4241B69A6483}" type="pres">
      <dgm:prSet presAssocID="{4AB9075D-16A1-4A96-8BA3-BCBAEF045BA2}" presName="sibTrans" presStyleCnt="0"/>
      <dgm:spPr/>
    </dgm:pt>
    <dgm:pt modelId="{C55BB637-EF39-438A-9C75-DE3A5C107672}" type="pres">
      <dgm:prSet presAssocID="{4AB9075D-16A1-4A96-8BA3-BCBAEF045BA2}" presName="space" presStyleCnt="0"/>
      <dgm:spPr/>
    </dgm:pt>
    <dgm:pt modelId="{52863866-FDAC-4B49-A2EA-010C82FF3715}" type="pres">
      <dgm:prSet presAssocID="{3FC7C33D-C162-4ADC-BFE4-1E944B80540E}" presName="composite" presStyleCnt="0"/>
      <dgm:spPr/>
    </dgm:pt>
    <dgm:pt modelId="{3ADFE6E7-6F1F-4A1A-8C0A-56A3FA860C6B}" type="pres">
      <dgm:prSet presAssocID="{3FC7C33D-C162-4ADC-BFE4-1E944B80540E}" presName="LShape" presStyleLbl="alignNode1" presStyleIdx="10" presStyleCnt="11"/>
      <dgm:spPr/>
    </dgm:pt>
    <dgm:pt modelId="{B416A565-7A89-4624-A385-38D1CDF29F4C}" type="pres">
      <dgm:prSet presAssocID="{3FC7C33D-C162-4ADC-BFE4-1E944B80540E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FFBD13-CD39-4AE9-A0FB-4579990342F7}" type="presOf" srcId="{DED9FCF6-6969-4E4F-915E-042C2DDFE5CD}" destId="{F1A3CE29-042A-4B28-B319-3CC13CE16420}" srcOrd="0" destOrd="0" presId="urn:microsoft.com/office/officeart/2009/3/layout/StepUpProcess"/>
    <dgm:cxn modelId="{09743E17-5404-4D75-9CAA-68C1E54AAFCF}" type="presOf" srcId="{3A10A0E0-D985-44BE-97B8-E59E7D6C572F}" destId="{B7BEFD91-F047-4DE7-B5B6-5E3FF7D747BA}" srcOrd="0" destOrd="0" presId="urn:microsoft.com/office/officeart/2009/3/layout/StepUpProcess"/>
    <dgm:cxn modelId="{D0E1D109-859B-4929-9EC5-3EA1C0CC8E5A}" srcId="{DED9FCF6-6969-4E4F-915E-042C2DDFE5CD}" destId="{3FC7C33D-C162-4ADC-BFE4-1E944B80540E}" srcOrd="5" destOrd="0" parTransId="{2F896820-E562-42E7-8C67-19F332F73871}" sibTransId="{2B211468-0DD2-4C4E-97D1-B767242C6D63}"/>
    <dgm:cxn modelId="{6397F408-408F-4321-91E8-C9CEE8EA7330}" type="presOf" srcId="{8C678089-D909-4A38-BF8D-903FDBF727D9}" destId="{81A2C755-5416-4704-A4BC-2EB59F33410A}" srcOrd="0" destOrd="0" presId="urn:microsoft.com/office/officeart/2009/3/layout/StepUpProcess"/>
    <dgm:cxn modelId="{EA1F81B5-8C3F-4A8A-8CD8-ADE5DA5A41CE}" srcId="{DED9FCF6-6969-4E4F-915E-042C2DDFE5CD}" destId="{7C3D5B29-D64B-4627-B626-DDCC9C26F003}" srcOrd="4" destOrd="0" parTransId="{E8E378DF-30AA-4635-803B-FB962EE829E9}" sibTransId="{4AB9075D-16A1-4A96-8BA3-BCBAEF045BA2}"/>
    <dgm:cxn modelId="{9C02DEA1-3816-418D-8C5E-187090110CA7}" srcId="{DED9FCF6-6969-4E4F-915E-042C2DDFE5CD}" destId="{097D746D-15ED-42A9-9D5B-831043C44BE9}" srcOrd="1" destOrd="0" parTransId="{53EC6071-83DE-4826-9E51-06B1488BE06A}" sibTransId="{D323B192-6F9E-46F3-AEB0-8EEBEE336D6F}"/>
    <dgm:cxn modelId="{C3C9C701-81FA-4312-8837-DCC5A8D67B99}" srcId="{DED9FCF6-6969-4E4F-915E-042C2DDFE5CD}" destId="{F5A44D3E-3036-4735-9250-FC7B939F815B}" srcOrd="2" destOrd="0" parTransId="{46D7DD76-E3A9-451C-918D-7E3DB509F036}" sibTransId="{BF4D84DF-4C83-41E0-9F3A-7D48F6F7AFBB}"/>
    <dgm:cxn modelId="{0AACF688-B077-4D67-AEA3-3AFFE76408AD}" srcId="{DED9FCF6-6969-4E4F-915E-042C2DDFE5CD}" destId="{8C678089-D909-4A38-BF8D-903FDBF727D9}" srcOrd="0" destOrd="0" parTransId="{F4665F75-639C-4DFE-8DE8-9A4AC55A9425}" sibTransId="{8685FE77-B6A4-4ADA-AA3F-BF228BACC4FA}"/>
    <dgm:cxn modelId="{89E019A0-7580-49E9-B5AB-C778115D017D}" type="presOf" srcId="{7C3D5B29-D64B-4627-B626-DDCC9C26F003}" destId="{BC5BA9D1-1D7A-496E-8C32-E6553EEC123A}" srcOrd="0" destOrd="0" presId="urn:microsoft.com/office/officeart/2009/3/layout/StepUpProcess"/>
    <dgm:cxn modelId="{FC4962FC-D616-4112-A954-8D85A29E92A6}" type="presOf" srcId="{F5A44D3E-3036-4735-9250-FC7B939F815B}" destId="{4BD880A6-B053-4AC8-B5BD-195D962E362B}" srcOrd="0" destOrd="0" presId="urn:microsoft.com/office/officeart/2009/3/layout/StepUpProcess"/>
    <dgm:cxn modelId="{89CEB83C-410E-4FF8-9B2D-6DFE539BD111}" type="presOf" srcId="{3FC7C33D-C162-4ADC-BFE4-1E944B80540E}" destId="{B416A565-7A89-4624-A385-38D1CDF29F4C}" srcOrd="0" destOrd="0" presId="urn:microsoft.com/office/officeart/2009/3/layout/StepUpProcess"/>
    <dgm:cxn modelId="{D4CBADF2-6F6F-48C1-BAB9-80434BA52729}" srcId="{DED9FCF6-6969-4E4F-915E-042C2DDFE5CD}" destId="{3A10A0E0-D985-44BE-97B8-E59E7D6C572F}" srcOrd="3" destOrd="0" parTransId="{85532F67-856F-42E5-ACB9-89F718FC3749}" sibTransId="{56020DE7-1B20-4B96-B44F-C2AFEC7EFB82}"/>
    <dgm:cxn modelId="{234F4176-50F5-482D-8B78-1BDACC5CE316}" type="presOf" srcId="{097D746D-15ED-42A9-9D5B-831043C44BE9}" destId="{4E4144DB-DCE8-482C-86F0-B8263A7FE60E}" srcOrd="0" destOrd="0" presId="urn:microsoft.com/office/officeart/2009/3/layout/StepUpProcess"/>
    <dgm:cxn modelId="{43915824-C08D-4E2D-ADA0-41C047D47442}" type="presParOf" srcId="{F1A3CE29-042A-4B28-B319-3CC13CE16420}" destId="{1274DBE5-BD97-4F72-AAF8-3A7B11772E4C}" srcOrd="0" destOrd="0" presId="urn:microsoft.com/office/officeart/2009/3/layout/StepUpProcess"/>
    <dgm:cxn modelId="{AB9EDEAB-55AC-4421-A4F0-011F51372C4B}" type="presParOf" srcId="{1274DBE5-BD97-4F72-AAF8-3A7B11772E4C}" destId="{3DF0AF5C-B363-4739-B6C2-2D1ADD6898B8}" srcOrd="0" destOrd="0" presId="urn:microsoft.com/office/officeart/2009/3/layout/StepUpProcess"/>
    <dgm:cxn modelId="{025331ED-32C7-4A94-831C-34EB4D8805E5}" type="presParOf" srcId="{1274DBE5-BD97-4F72-AAF8-3A7B11772E4C}" destId="{81A2C755-5416-4704-A4BC-2EB59F33410A}" srcOrd="1" destOrd="0" presId="urn:microsoft.com/office/officeart/2009/3/layout/StepUpProcess"/>
    <dgm:cxn modelId="{4217F3DA-3B9A-4F41-9FF4-FBF10004B328}" type="presParOf" srcId="{1274DBE5-BD97-4F72-AAF8-3A7B11772E4C}" destId="{25EF0EF0-4FF4-4C06-AA55-8BD94936CF96}" srcOrd="2" destOrd="0" presId="urn:microsoft.com/office/officeart/2009/3/layout/StepUpProcess"/>
    <dgm:cxn modelId="{3B61C91E-7912-46DC-8912-7474C4D32D38}" type="presParOf" srcId="{F1A3CE29-042A-4B28-B319-3CC13CE16420}" destId="{51F9E492-32AB-4A1D-B3F8-B161DCB8BFC2}" srcOrd="1" destOrd="0" presId="urn:microsoft.com/office/officeart/2009/3/layout/StepUpProcess"/>
    <dgm:cxn modelId="{AE1C3C6A-2F52-4A34-9198-863D2D29CD03}" type="presParOf" srcId="{51F9E492-32AB-4A1D-B3F8-B161DCB8BFC2}" destId="{0319379E-4AC5-4DBE-8A50-50F1AF52CCBB}" srcOrd="0" destOrd="0" presId="urn:microsoft.com/office/officeart/2009/3/layout/StepUpProcess"/>
    <dgm:cxn modelId="{DEDFC9F5-2913-4F22-B843-EA6C0B79F89B}" type="presParOf" srcId="{F1A3CE29-042A-4B28-B319-3CC13CE16420}" destId="{EE1C832C-2DC9-4B7A-960D-6AEDE1032DDD}" srcOrd="2" destOrd="0" presId="urn:microsoft.com/office/officeart/2009/3/layout/StepUpProcess"/>
    <dgm:cxn modelId="{DBEA6E51-5CCE-4BFB-9E26-0501AB09B3E3}" type="presParOf" srcId="{EE1C832C-2DC9-4B7A-960D-6AEDE1032DDD}" destId="{6A11F5FD-E052-4A3E-B58E-A2819C96A4CB}" srcOrd="0" destOrd="0" presId="urn:microsoft.com/office/officeart/2009/3/layout/StepUpProcess"/>
    <dgm:cxn modelId="{7789FF21-52CB-461D-A643-ED7BB1FFF709}" type="presParOf" srcId="{EE1C832C-2DC9-4B7A-960D-6AEDE1032DDD}" destId="{4E4144DB-DCE8-482C-86F0-B8263A7FE60E}" srcOrd="1" destOrd="0" presId="urn:microsoft.com/office/officeart/2009/3/layout/StepUpProcess"/>
    <dgm:cxn modelId="{58C103F8-18D3-4227-A803-6ADA94D7E4BA}" type="presParOf" srcId="{EE1C832C-2DC9-4B7A-960D-6AEDE1032DDD}" destId="{7CA77AC5-6CBB-451B-8689-AEF36CC9BA6D}" srcOrd="2" destOrd="0" presId="urn:microsoft.com/office/officeart/2009/3/layout/StepUpProcess"/>
    <dgm:cxn modelId="{B82488F3-B92F-460F-B8C5-3ACACB8137BF}" type="presParOf" srcId="{F1A3CE29-042A-4B28-B319-3CC13CE16420}" destId="{C7C48764-680C-4494-923F-E4F49B9D5013}" srcOrd="3" destOrd="0" presId="urn:microsoft.com/office/officeart/2009/3/layout/StepUpProcess"/>
    <dgm:cxn modelId="{E4A21EFD-132B-4E9F-97B5-0B91C7F10073}" type="presParOf" srcId="{C7C48764-680C-4494-923F-E4F49B9D5013}" destId="{97D59251-D97D-4828-AC63-D0CF7D673142}" srcOrd="0" destOrd="0" presId="urn:microsoft.com/office/officeart/2009/3/layout/StepUpProcess"/>
    <dgm:cxn modelId="{C1D80105-EC2E-4614-9150-8676131BE5A4}" type="presParOf" srcId="{F1A3CE29-042A-4B28-B319-3CC13CE16420}" destId="{6E56AD5A-2974-4A5D-8729-9CAEF6673659}" srcOrd="4" destOrd="0" presId="urn:microsoft.com/office/officeart/2009/3/layout/StepUpProcess"/>
    <dgm:cxn modelId="{92D7E89F-DF53-4874-9A62-B82EE09CB459}" type="presParOf" srcId="{6E56AD5A-2974-4A5D-8729-9CAEF6673659}" destId="{7E59F81D-FEAC-41B9-AF69-5A8CB5F9F999}" srcOrd="0" destOrd="0" presId="urn:microsoft.com/office/officeart/2009/3/layout/StepUpProcess"/>
    <dgm:cxn modelId="{E7D0E402-1E70-42E6-A5F1-34444B53D4E0}" type="presParOf" srcId="{6E56AD5A-2974-4A5D-8729-9CAEF6673659}" destId="{4BD880A6-B053-4AC8-B5BD-195D962E362B}" srcOrd="1" destOrd="0" presId="urn:microsoft.com/office/officeart/2009/3/layout/StepUpProcess"/>
    <dgm:cxn modelId="{6628CE11-FE6E-4CD1-8CF0-D0521185B43A}" type="presParOf" srcId="{6E56AD5A-2974-4A5D-8729-9CAEF6673659}" destId="{01CA7DB8-1C24-4E7D-911F-A110EE1B78E1}" srcOrd="2" destOrd="0" presId="urn:microsoft.com/office/officeart/2009/3/layout/StepUpProcess"/>
    <dgm:cxn modelId="{4A2C94BA-1B4A-4AC2-8289-1B6E897AD549}" type="presParOf" srcId="{F1A3CE29-042A-4B28-B319-3CC13CE16420}" destId="{4747146E-AF24-4E58-BE2F-2582FBF6F677}" srcOrd="5" destOrd="0" presId="urn:microsoft.com/office/officeart/2009/3/layout/StepUpProcess"/>
    <dgm:cxn modelId="{9063CF4B-2EDB-471D-8307-EEAD61C26298}" type="presParOf" srcId="{4747146E-AF24-4E58-BE2F-2582FBF6F677}" destId="{9E1D32D5-4A21-4074-9D1E-0034AE294713}" srcOrd="0" destOrd="0" presId="urn:microsoft.com/office/officeart/2009/3/layout/StepUpProcess"/>
    <dgm:cxn modelId="{21C5B955-EE5B-416D-BB75-75189D7C7E03}" type="presParOf" srcId="{F1A3CE29-042A-4B28-B319-3CC13CE16420}" destId="{D00819F1-053E-4255-8284-AFE80CC9A4EA}" srcOrd="6" destOrd="0" presId="urn:microsoft.com/office/officeart/2009/3/layout/StepUpProcess"/>
    <dgm:cxn modelId="{81A124B4-4BD4-44C8-8D4B-1C5288BDD480}" type="presParOf" srcId="{D00819F1-053E-4255-8284-AFE80CC9A4EA}" destId="{9645F7DC-AE5F-4FD0-93EC-B151916AA67D}" srcOrd="0" destOrd="0" presId="urn:microsoft.com/office/officeart/2009/3/layout/StepUpProcess"/>
    <dgm:cxn modelId="{1835AA4C-1114-46E7-94A4-6907E7851D73}" type="presParOf" srcId="{D00819F1-053E-4255-8284-AFE80CC9A4EA}" destId="{B7BEFD91-F047-4DE7-B5B6-5E3FF7D747BA}" srcOrd="1" destOrd="0" presId="urn:microsoft.com/office/officeart/2009/3/layout/StepUpProcess"/>
    <dgm:cxn modelId="{072BFC7B-AAF2-43BC-B0B1-6690EA72C3B2}" type="presParOf" srcId="{D00819F1-053E-4255-8284-AFE80CC9A4EA}" destId="{D65B5D6A-AC38-4630-A51A-7089BCCA8A06}" srcOrd="2" destOrd="0" presId="urn:microsoft.com/office/officeart/2009/3/layout/StepUpProcess"/>
    <dgm:cxn modelId="{165B77A3-F49D-4FA5-A50D-9C36C93704A2}" type="presParOf" srcId="{F1A3CE29-042A-4B28-B319-3CC13CE16420}" destId="{DBB1A92F-640F-4DB4-9D0E-4EBF5420F4EA}" srcOrd="7" destOrd="0" presId="urn:microsoft.com/office/officeart/2009/3/layout/StepUpProcess"/>
    <dgm:cxn modelId="{94AD6046-22E1-4A02-BA74-320EA19F4E96}" type="presParOf" srcId="{DBB1A92F-640F-4DB4-9D0E-4EBF5420F4EA}" destId="{3A117490-715B-4453-BA5A-66C38296EDC6}" srcOrd="0" destOrd="0" presId="urn:microsoft.com/office/officeart/2009/3/layout/StepUpProcess"/>
    <dgm:cxn modelId="{D49A637A-8A04-4DEE-B5F8-2EB81968A2A2}" type="presParOf" srcId="{F1A3CE29-042A-4B28-B319-3CC13CE16420}" destId="{B6AA9DEA-CF26-45CC-9885-360A8926BA7E}" srcOrd="8" destOrd="0" presId="urn:microsoft.com/office/officeart/2009/3/layout/StepUpProcess"/>
    <dgm:cxn modelId="{1A381034-16E2-4A4F-AA03-61CB6FE3E254}" type="presParOf" srcId="{B6AA9DEA-CF26-45CC-9885-360A8926BA7E}" destId="{BE29E3B1-A7DE-400D-A187-89323AEB6811}" srcOrd="0" destOrd="0" presId="urn:microsoft.com/office/officeart/2009/3/layout/StepUpProcess"/>
    <dgm:cxn modelId="{B802A869-2DD0-427F-922C-BEFBC8EEAE58}" type="presParOf" srcId="{B6AA9DEA-CF26-45CC-9885-360A8926BA7E}" destId="{BC5BA9D1-1D7A-496E-8C32-E6553EEC123A}" srcOrd="1" destOrd="0" presId="urn:microsoft.com/office/officeart/2009/3/layout/StepUpProcess"/>
    <dgm:cxn modelId="{04449922-8D36-4711-BB46-3C352F6D0AE6}" type="presParOf" srcId="{B6AA9DEA-CF26-45CC-9885-360A8926BA7E}" destId="{DEF869AD-4BB5-4C6C-A263-0684847869D4}" srcOrd="2" destOrd="0" presId="urn:microsoft.com/office/officeart/2009/3/layout/StepUpProcess"/>
    <dgm:cxn modelId="{2181819B-F063-40E4-B971-D84AA8DCFAE3}" type="presParOf" srcId="{F1A3CE29-042A-4B28-B319-3CC13CE16420}" destId="{78E2AF4A-38E3-46AA-A875-4241B69A6483}" srcOrd="9" destOrd="0" presId="urn:microsoft.com/office/officeart/2009/3/layout/StepUpProcess"/>
    <dgm:cxn modelId="{F0073051-F663-4353-94BC-8187666D5A0D}" type="presParOf" srcId="{78E2AF4A-38E3-46AA-A875-4241B69A6483}" destId="{C55BB637-EF39-438A-9C75-DE3A5C107672}" srcOrd="0" destOrd="0" presId="urn:microsoft.com/office/officeart/2009/3/layout/StepUpProcess"/>
    <dgm:cxn modelId="{F441C76B-92A6-4C8A-B344-CC7F759D705D}" type="presParOf" srcId="{F1A3CE29-042A-4B28-B319-3CC13CE16420}" destId="{52863866-FDAC-4B49-A2EA-010C82FF3715}" srcOrd="10" destOrd="0" presId="urn:microsoft.com/office/officeart/2009/3/layout/StepUpProcess"/>
    <dgm:cxn modelId="{648FC1DE-FE27-474C-8F40-DE663C2729AF}" type="presParOf" srcId="{52863866-FDAC-4B49-A2EA-010C82FF3715}" destId="{3ADFE6E7-6F1F-4A1A-8C0A-56A3FA860C6B}" srcOrd="0" destOrd="0" presId="urn:microsoft.com/office/officeart/2009/3/layout/StepUpProcess"/>
    <dgm:cxn modelId="{2B70E269-B9E5-48FF-9593-02DFDDC4FC7A}" type="presParOf" srcId="{52863866-FDAC-4B49-A2EA-010C82FF3715}" destId="{B416A565-7A89-4624-A385-38D1CDF29F4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22BC2F-9E3A-40A4-A81E-BA21F8D8B72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t-LT"/>
        </a:p>
      </dgm:t>
    </dgm:pt>
    <dgm:pt modelId="{0446C37D-0D05-4B59-AB27-86C80CC479A7}">
      <dgm:prSet phldrT="[Text]"/>
      <dgm:spPr/>
      <dgm:t>
        <a:bodyPr/>
        <a:lstStyle/>
        <a:p>
          <a:r>
            <a:rPr lang="ru-RU"/>
            <a:t>Компетенции</a:t>
          </a:r>
          <a:endParaRPr lang="lt-LT" dirty="0"/>
        </a:p>
      </dgm:t>
    </dgm:pt>
    <dgm:pt modelId="{18BB5458-CCA0-4636-A081-8B74F58C3012}" type="parTrans" cxnId="{87AEE636-FE19-47F8-8937-283D589C3112}">
      <dgm:prSet/>
      <dgm:spPr/>
      <dgm:t>
        <a:bodyPr/>
        <a:lstStyle/>
        <a:p>
          <a:endParaRPr lang="lt-LT"/>
        </a:p>
      </dgm:t>
    </dgm:pt>
    <dgm:pt modelId="{B798FAFD-A371-4F4F-A277-0761DE56E29D}" type="sibTrans" cxnId="{87AEE636-FE19-47F8-8937-283D589C3112}">
      <dgm:prSet/>
      <dgm:spPr/>
      <dgm:t>
        <a:bodyPr/>
        <a:lstStyle/>
        <a:p>
          <a:endParaRPr lang="lt-LT"/>
        </a:p>
      </dgm:t>
    </dgm:pt>
    <dgm:pt modelId="{3122B788-FEB2-4124-8BAC-67AB739F1314}">
      <dgm:prSet phldrT="[Text]"/>
      <dgm:spPr/>
      <dgm:t>
        <a:bodyPr/>
        <a:lstStyle/>
        <a:p>
          <a:r>
            <a:rPr lang="ru-RU" dirty="0"/>
            <a:t>Схожи с требованиями </a:t>
          </a:r>
          <a:r>
            <a:rPr lang="ru-RU" b="1" dirty="0"/>
            <a:t>краткого описания работы</a:t>
          </a:r>
          <a:r>
            <a:rPr lang="ru-RU" dirty="0"/>
            <a:t>;</a:t>
          </a:r>
          <a:endParaRPr lang="lt-LT" dirty="0"/>
        </a:p>
      </dgm:t>
    </dgm:pt>
    <dgm:pt modelId="{5D3D89AC-7E89-4BA1-9850-1D4B57BF7BC6}" type="parTrans" cxnId="{53EB9A6F-4C7A-4174-8607-4FBFB6955721}">
      <dgm:prSet/>
      <dgm:spPr/>
      <dgm:t>
        <a:bodyPr/>
        <a:lstStyle/>
        <a:p>
          <a:endParaRPr lang="lt-LT"/>
        </a:p>
      </dgm:t>
    </dgm:pt>
    <dgm:pt modelId="{AD1861F4-E052-409E-9981-87A378209906}" type="sibTrans" cxnId="{53EB9A6F-4C7A-4174-8607-4FBFB6955721}">
      <dgm:prSet/>
      <dgm:spPr/>
      <dgm:t>
        <a:bodyPr/>
        <a:lstStyle/>
        <a:p>
          <a:endParaRPr lang="lt-LT"/>
        </a:p>
      </dgm:t>
    </dgm:pt>
    <dgm:pt modelId="{1B09D5D3-B8CB-41EA-8D2A-829A75F5306B}">
      <dgm:prSet phldrT="[Text]"/>
      <dgm:spPr/>
      <dgm:t>
        <a:bodyPr/>
        <a:lstStyle/>
        <a:p>
          <a:r>
            <a:rPr lang="ru-RU" dirty="0"/>
            <a:t>Качество студента </a:t>
          </a:r>
          <a:r>
            <a:rPr lang="en-US" dirty="0"/>
            <a:t>(</a:t>
          </a:r>
          <a:r>
            <a:rPr lang="ru-RU" dirty="0"/>
            <a:t>описывает, что </a:t>
          </a:r>
          <a:r>
            <a:rPr lang="ru-RU" b="1" dirty="0"/>
            <a:t>студент может</a:t>
          </a:r>
          <a:r>
            <a:rPr lang="en-US" dirty="0"/>
            <a:t>);</a:t>
          </a:r>
          <a:endParaRPr lang="lt-LT" dirty="0"/>
        </a:p>
      </dgm:t>
    </dgm:pt>
    <dgm:pt modelId="{53F69E73-6651-4FEE-88BC-B19CE66042EB}" type="parTrans" cxnId="{3FB12FD7-7187-4E3F-A23A-FC7A5287FC22}">
      <dgm:prSet/>
      <dgm:spPr/>
      <dgm:t>
        <a:bodyPr/>
        <a:lstStyle/>
        <a:p>
          <a:endParaRPr lang="lt-LT"/>
        </a:p>
      </dgm:t>
    </dgm:pt>
    <dgm:pt modelId="{6CBF941B-C438-4811-B8DE-68A0EB922AB1}" type="sibTrans" cxnId="{3FB12FD7-7187-4E3F-A23A-FC7A5287FC22}">
      <dgm:prSet/>
      <dgm:spPr/>
      <dgm:t>
        <a:bodyPr/>
        <a:lstStyle/>
        <a:p>
          <a:endParaRPr lang="lt-LT"/>
        </a:p>
      </dgm:t>
    </dgm:pt>
    <dgm:pt modelId="{24692F52-F0F5-499B-A8B3-06CA5DBEE39B}">
      <dgm:prSet phldrT="[Text]"/>
      <dgm:spPr/>
      <dgm:t>
        <a:bodyPr/>
        <a:lstStyle/>
        <a:p>
          <a:r>
            <a:rPr lang="en-US"/>
            <a:t> </a:t>
          </a:r>
          <a:r>
            <a:rPr lang="ru-RU"/>
            <a:t>Результаты обучения</a:t>
          </a:r>
          <a:endParaRPr lang="lt-LT" dirty="0"/>
        </a:p>
      </dgm:t>
    </dgm:pt>
    <dgm:pt modelId="{6D8EBBFC-FD81-4636-A1E2-E0B8AFA082B7}" type="parTrans" cxnId="{10BB5EBD-F66C-4B17-8D8D-B4E7EBB199CA}">
      <dgm:prSet/>
      <dgm:spPr/>
      <dgm:t>
        <a:bodyPr/>
        <a:lstStyle/>
        <a:p>
          <a:endParaRPr lang="lt-LT"/>
        </a:p>
      </dgm:t>
    </dgm:pt>
    <dgm:pt modelId="{B52A97F1-02C8-4611-991B-6D1D5C56D02F}" type="sibTrans" cxnId="{10BB5EBD-F66C-4B17-8D8D-B4E7EBB199CA}">
      <dgm:prSet/>
      <dgm:spPr/>
      <dgm:t>
        <a:bodyPr/>
        <a:lstStyle/>
        <a:p>
          <a:endParaRPr lang="lt-LT"/>
        </a:p>
      </dgm:t>
    </dgm:pt>
    <dgm:pt modelId="{9E7DEF52-CD92-417C-B284-0A653D84EBC9}">
      <dgm:prSet phldrT="[Text]"/>
      <dgm:spPr/>
      <dgm:t>
        <a:bodyPr/>
        <a:lstStyle/>
        <a:p>
          <a:r>
            <a:rPr lang="ru-RU" dirty="0"/>
            <a:t>Более длинное утверждение, описывающее </a:t>
          </a:r>
          <a:r>
            <a:rPr lang="ru-RU" b="1" dirty="0"/>
            <a:t>измеримый результат компетенции</a:t>
          </a:r>
          <a:endParaRPr lang="lt-LT" b="1" dirty="0"/>
        </a:p>
      </dgm:t>
    </dgm:pt>
    <dgm:pt modelId="{6D35FA5E-726D-45A9-B649-F2E72620E424}" type="parTrans" cxnId="{3BEBCF80-E3A3-4DFE-8D20-8DE99EB2E1F4}">
      <dgm:prSet/>
      <dgm:spPr/>
      <dgm:t>
        <a:bodyPr/>
        <a:lstStyle/>
        <a:p>
          <a:endParaRPr lang="lt-LT"/>
        </a:p>
      </dgm:t>
    </dgm:pt>
    <dgm:pt modelId="{AD4ECACA-ABF1-4342-B325-9EDB46C18F07}" type="sibTrans" cxnId="{3BEBCF80-E3A3-4DFE-8D20-8DE99EB2E1F4}">
      <dgm:prSet/>
      <dgm:spPr/>
      <dgm:t>
        <a:bodyPr/>
        <a:lstStyle/>
        <a:p>
          <a:endParaRPr lang="lt-LT"/>
        </a:p>
      </dgm:t>
    </dgm:pt>
    <dgm:pt modelId="{1B83AC4F-EF46-4969-9A8E-4A578D5EB87B}">
      <dgm:prSet phldrT="[Text]"/>
      <dgm:spPr/>
      <dgm:t>
        <a:bodyPr/>
        <a:lstStyle/>
        <a:p>
          <a:r>
            <a:rPr lang="ru-RU" dirty="0"/>
            <a:t>Указывают для какого уровня была разработана компетенция в рамках программы</a:t>
          </a:r>
          <a:endParaRPr lang="lt-LT" dirty="0"/>
        </a:p>
      </dgm:t>
    </dgm:pt>
    <dgm:pt modelId="{EB486651-F08C-4134-9CD6-4A695BA3C140}" type="parTrans" cxnId="{BD233199-343C-4B80-B5B9-778DA0FC5F55}">
      <dgm:prSet/>
      <dgm:spPr/>
      <dgm:t>
        <a:bodyPr/>
        <a:lstStyle/>
        <a:p>
          <a:endParaRPr lang="lt-LT"/>
        </a:p>
      </dgm:t>
    </dgm:pt>
    <dgm:pt modelId="{69CAAACC-06F7-49FE-A032-2BDBA817A464}" type="sibTrans" cxnId="{BD233199-343C-4B80-B5B9-778DA0FC5F55}">
      <dgm:prSet/>
      <dgm:spPr/>
      <dgm:t>
        <a:bodyPr/>
        <a:lstStyle/>
        <a:p>
          <a:endParaRPr lang="lt-LT"/>
        </a:p>
      </dgm:t>
    </dgm:pt>
    <dgm:pt modelId="{D9564F34-A9ED-4F88-AD3A-404548584844}">
      <dgm:prSet phldrT="[Text]"/>
      <dgm:spPr/>
      <dgm:t>
        <a:bodyPr/>
        <a:lstStyle/>
        <a:p>
          <a:r>
            <a:rPr lang="ru-RU" dirty="0"/>
            <a:t>Содержат информацию </a:t>
          </a:r>
          <a:r>
            <a:rPr lang="ru-RU" b="1" dirty="0"/>
            <a:t>о контексте</a:t>
          </a:r>
          <a:r>
            <a:rPr lang="ru-RU" dirty="0"/>
            <a:t>, в котором применяется компетенция</a:t>
          </a:r>
          <a:endParaRPr lang="lt-LT" dirty="0"/>
        </a:p>
      </dgm:t>
    </dgm:pt>
    <dgm:pt modelId="{69B0960D-F2DD-4EE4-8003-0CD11D44541B}" type="parTrans" cxnId="{F76D55CD-C5ED-49C3-9FFC-21EF974C602B}">
      <dgm:prSet/>
      <dgm:spPr/>
      <dgm:t>
        <a:bodyPr/>
        <a:lstStyle/>
        <a:p>
          <a:endParaRPr lang="lt-LT"/>
        </a:p>
      </dgm:t>
    </dgm:pt>
    <dgm:pt modelId="{AAC5B5B7-0FFF-4F7F-9629-406CDA02F611}" type="sibTrans" cxnId="{F76D55CD-C5ED-49C3-9FFC-21EF974C602B}">
      <dgm:prSet/>
      <dgm:spPr/>
      <dgm:t>
        <a:bodyPr/>
        <a:lstStyle/>
        <a:p>
          <a:endParaRPr lang="lt-LT"/>
        </a:p>
      </dgm:t>
    </dgm:pt>
    <dgm:pt modelId="{ED69E6FD-960F-4451-83CA-F920064EA13D}" type="pres">
      <dgm:prSet presAssocID="{9B22BC2F-9E3A-40A4-A81E-BA21F8D8B7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8251D-A237-4FF8-888D-43E6D1821A91}" type="pres">
      <dgm:prSet presAssocID="{0446C37D-0D05-4B59-AB27-86C80CC479A7}" presName="composite" presStyleCnt="0"/>
      <dgm:spPr/>
    </dgm:pt>
    <dgm:pt modelId="{0FC0DD59-666B-4E6A-BEB8-FD55775F7504}" type="pres">
      <dgm:prSet presAssocID="{0446C37D-0D05-4B59-AB27-86C80CC479A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99278-C033-4478-9824-FB01F9C52E6A}" type="pres">
      <dgm:prSet presAssocID="{0446C37D-0D05-4B59-AB27-86C80CC479A7}" presName="desTx" presStyleLbl="alignAccFollowNode1" presStyleIdx="0" presStyleCnt="2" custLinFactNeighborX="-657" custLinFactNeighborY="-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F910F-417B-4BD7-9D16-7FB63E9F778D}" type="pres">
      <dgm:prSet presAssocID="{B798FAFD-A371-4F4F-A277-0761DE56E29D}" presName="space" presStyleCnt="0"/>
      <dgm:spPr/>
    </dgm:pt>
    <dgm:pt modelId="{77DDCC06-E3B8-4B87-B6E7-EFE09C95B80C}" type="pres">
      <dgm:prSet presAssocID="{24692F52-F0F5-499B-A8B3-06CA5DBEE39B}" presName="composite" presStyleCnt="0"/>
      <dgm:spPr/>
    </dgm:pt>
    <dgm:pt modelId="{AB721241-0482-4970-A159-90257E910C62}" type="pres">
      <dgm:prSet presAssocID="{24692F52-F0F5-499B-A8B3-06CA5DBEE39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CBE5C-068F-4656-8E01-80751B7F8F02}" type="pres">
      <dgm:prSet presAssocID="{24692F52-F0F5-499B-A8B3-06CA5DBEE39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D55CD-C5ED-49C3-9FFC-21EF974C602B}" srcId="{0446C37D-0D05-4B59-AB27-86C80CC479A7}" destId="{D9564F34-A9ED-4F88-AD3A-404548584844}" srcOrd="2" destOrd="0" parTransId="{69B0960D-F2DD-4EE4-8003-0CD11D44541B}" sibTransId="{AAC5B5B7-0FFF-4F7F-9629-406CDA02F611}"/>
    <dgm:cxn modelId="{D0513CDC-DB63-4116-8BE8-3CA4E1C4B64A}" type="presOf" srcId="{9B22BC2F-9E3A-40A4-A81E-BA21F8D8B720}" destId="{ED69E6FD-960F-4451-83CA-F920064EA13D}" srcOrd="0" destOrd="0" presId="urn:microsoft.com/office/officeart/2005/8/layout/hList1"/>
    <dgm:cxn modelId="{3BEBCF80-E3A3-4DFE-8D20-8DE99EB2E1F4}" srcId="{24692F52-F0F5-499B-A8B3-06CA5DBEE39B}" destId="{9E7DEF52-CD92-417C-B284-0A653D84EBC9}" srcOrd="0" destOrd="0" parTransId="{6D35FA5E-726D-45A9-B649-F2E72620E424}" sibTransId="{AD4ECACA-ABF1-4342-B325-9EDB46C18F07}"/>
    <dgm:cxn modelId="{AC6493CD-0AD1-4AD2-84C8-989A66C66CA4}" type="presOf" srcId="{9E7DEF52-CD92-417C-B284-0A653D84EBC9}" destId="{45BCBE5C-068F-4656-8E01-80751B7F8F02}" srcOrd="0" destOrd="0" presId="urn:microsoft.com/office/officeart/2005/8/layout/hList1"/>
    <dgm:cxn modelId="{BD0EED07-3590-4E38-BE6D-26299356AE44}" type="presOf" srcId="{D9564F34-A9ED-4F88-AD3A-404548584844}" destId="{8B599278-C033-4478-9824-FB01F9C52E6A}" srcOrd="0" destOrd="2" presId="urn:microsoft.com/office/officeart/2005/8/layout/hList1"/>
    <dgm:cxn modelId="{BD233199-343C-4B80-B5B9-778DA0FC5F55}" srcId="{24692F52-F0F5-499B-A8B3-06CA5DBEE39B}" destId="{1B83AC4F-EF46-4969-9A8E-4A578D5EB87B}" srcOrd="1" destOrd="0" parTransId="{EB486651-F08C-4134-9CD6-4A695BA3C140}" sibTransId="{69CAAACC-06F7-49FE-A032-2BDBA817A464}"/>
    <dgm:cxn modelId="{2BCB3453-4526-49FF-97C8-D30E54E58616}" type="presOf" srcId="{3122B788-FEB2-4124-8BAC-67AB739F1314}" destId="{8B599278-C033-4478-9824-FB01F9C52E6A}" srcOrd="0" destOrd="0" presId="urn:microsoft.com/office/officeart/2005/8/layout/hList1"/>
    <dgm:cxn modelId="{10BB5EBD-F66C-4B17-8D8D-B4E7EBB199CA}" srcId="{9B22BC2F-9E3A-40A4-A81E-BA21F8D8B720}" destId="{24692F52-F0F5-499B-A8B3-06CA5DBEE39B}" srcOrd="1" destOrd="0" parTransId="{6D8EBBFC-FD81-4636-A1E2-E0B8AFA082B7}" sibTransId="{B52A97F1-02C8-4611-991B-6D1D5C56D02F}"/>
    <dgm:cxn modelId="{3FB12FD7-7187-4E3F-A23A-FC7A5287FC22}" srcId="{0446C37D-0D05-4B59-AB27-86C80CC479A7}" destId="{1B09D5D3-B8CB-41EA-8D2A-829A75F5306B}" srcOrd="1" destOrd="0" parTransId="{53F69E73-6651-4FEE-88BC-B19CE66042EB}" sibTransId="{6CBF941B-C438-4811-B8DE-68A0EB922AB1}"/>
    <dgm:cxn modelId="{87AEE636-FE19-47F8-8937-283D589C3112}" srcId="{9B22BC2F-9E3A-40A4-A81E-BA21F8D8B720}" destId="{0446C37D-0D05-4B59-AB27-86C80CC479A7}" srcOrd="0" destOrd="0" parTransId="{18BB5458-CCA0-4636-A081-8B74F58C3012}" sibTransId="{B798FAFD-A371-4F4F-A277-0761DE56E29D}"/>
    <dgm:cxn modelId="{545B404D-EF6F-4EFD-B1F5-C02B883763E1}" type="presOf" srcId="{0446C37D-0D05-4B59-AB27-86C80CC479A7}" destId="{0FC0DD59-666B-4E6A-BEB8-FD55775F7504}" srcOrd="0" destOrd="0" presId="urn:microsoft.com/office/officeart/2005/8/layout/hList1"/>
    <dgm:cxn modelId="{EFC14CCD-CF30-4DD6-A1AB-9725801929D4}" type="presOf" srcId="{24692F52-F0F5-499B-A8B3-06CA5DBEE39B}" destId="{AB721241-0482-4970-A159-90257E910C62}" srcOrd="0" destOrd="0" presId="urn:microsoft.com/office/officeart/2005/8/layout/hList1"/>
    <dgm:cxn modelId="{53EB9A6F-4C7A-4174-8607-4FBFB6955721}" srcId="{0446C37D-0D05-4B59-AB27-86C80CC479A7}" destId="{3122B788-FEB2-4124-8BAC-67AB739F1314}" srcOrd="0" destOrd="0" parTransId="{5D3D89AC-7E89-4BA1-9850-1D4B57BF7BC6}" sibTransId="{AD1861F4-E052-409E-9981-87A378209906}"/>
    <dgm:cxn modelId="{395A8E1F-66EF-4125-8213-29489CC01866}" type="presOf" srcId="{1B09D5D3-B8CB-41EA-8D2A-829A75F5306B}" destId="{8B599278-C033-4478-9824-FB01F9C52E6A}" srcOrd="0" destOrd="1" presId="urn:microsoft.com/office/officeart/2005/8/layout/hList1"/>
    <dgm:cxn modelId="{9305ADA4-4006-49EE-8AB3-0ECCEA0EA913}" type="presOf" srcId="{1B83AC4F-EF46-4969-9A8E-4A578D5EB87B}" destId="{45BCBE5C-068F-4656-8E01-80751B7F8F02}" srcOrd="0" destOrd="1" presId="urn:microsoft.com/office/officeart/2005/8/layout/hList1"/>
    <dgm:cxn modelId="{D438B532-2A23-420A-9B08-E72951BDA9D5}" type="presParOf" srcId="{ED69E6FD-960F-4451-83CA-F920064EA13D}" destId="{FB18251D-A237-4FF8-888D-43E6D1821A91}" srcOrd="0" destOrd="0" presId="urn:microsoft.com/office/officeart/2005/8/layout/hList1"/>
    <dgm:cxn modelId="{8C4DE1B8-7A18-46EA-B763-76369869FEFD}" type="presParOf" srcId="{FB18251D-A237-4FF8-888D-43E6D1821A91}" destId="{0FC0DD59-666B-4E6A-BEB8-FD55775F7504}" srcOrd="0" destOrd="0" presId="urn:microsoft.com/office/officeart/2005/8/layout/hList1"/>
    <dgm:cxn modelId="{1D15632F-4D10-4C61-A7F5-8A2B55DE2D0C}" type="presParOf" srcId="{FB18251D-A237-4FF8-888D-43E6D1821A91}" destId="{8B599278-C033-4478-9824-FB01F9C52E6A}" srcOrd="1" destOrd="0" presId="urn:microsoft.com/office/officeart/2005/8/layout/hList1"/>
    <dgm:cxn modelId="{928F1B45-FFDC-4156-ACA9-CC37DFFF1885}" type="presParOf" srcId="{ED69E6FD-960F-4451-83CA-F920064EA13D}" destId="{DAAF910F-417B-4BD7-9D16-7FB63E9F778D}" srcOrd="1" destOrd="0" presId="urn:microsoft.com/office/officeart/2005/8/layout/hList1"/>
    <dgm:cxn modelId="{47CC2B0F-1D77-4379-9D4B-40A0BC6E2B9B}" type="presParOf" srcId="{ED69E6FD-960F-4451-83CA-F920064EA13D}" destId="{77DDCC06-E3B8-4B87-B6E7-EFE09C95B80C}" srcOrd="2" destOrd="0" presId="urn:microsoft.com/office/officeart/2005/8/layout/hList1"/>
    <dgm:cxn modelId="{665EEC77-CE61-404F-AA94-61DECEA36B99}" type="presParOf" srcId="{77DDCC06-E3B8-4B87-B6E7-EFE09C95B80C}" destId="{AB721241-0482-4970-A159-90257E910C62}" srcOrd="0" destOrd="0" presId="urn:microsoft.com/office/officeart/2005/8/layout/hList1"/>
    <dgm:cxn modelId="{02F2A28C-4068-44CF-8653-4CA7E8C3AF5A}" type="presParOf" srcId="{77DDCC06-E3B8-4B87-B6E7-EFE09C95B80C}" destId="{45BCBE5C-068F-4656-8E01-80751B7F8F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E4B9C9-873D-49A4-B115-860E844950D6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t-LT"/>
        </a:p>
      </dgm:t>
    </dgm:pt>
    <dgm:pt modelId="{FC7EB2F6-64E2-4D84-9007-B06C4A326417}">
      <dgm:prSet phldrT="[Text]" custT="1"/>
      <dgm:spPr/>
      <dgm:t>
        <a:bodyPr/>
        <a:lstStyle/>
        <a:p>
          <a:r>
            <a:rPr lang="ru-RU" sz="1600"/>
            <a:t>Глагол</a:t>
          </a:r>
          <a:endParaRPr lang="lt-LT" sz="1600" dirty="0"/>
        </a:p>
      </dgm:t>
    </dgm:pt>
    <dgm:pt modelId="{5206DDB3-B691-4B4F-A0A0-83F763AF5DBA}" type="parTrans" cxnId="{3B18181C-4190-461E-A47D-C26602E86991}">
      <dgm:prSet/>
      <dgm:spPr/>
      <dgm:t>
        <a:bodyPr/>
        <a:lstStyle/>
        <a:p>
          <a:endParaRPr lang="lt-LT"/>
        </a:p>
      </dgm:t>
    </dgm:pt>
    <dgm:pt modelId="{CBDCE23D-31B9-4710-8AD8-82B5885560D4}" type="sibTrans" cxnId="{3B18181C-4190-461E-A47D-C26602E86991}">
      <dgm:prSet/>
      <dgm:spPr/>
      <dgm:t>
        <a:bodyPr/>
        <a:lstStyle/>
        <a:p>
          <a:endParaRPr lang="lt-LT"/>
        </a:p>
      </dgm:t>
    </dgm:pt>
    <dgm:pt modelId="{AA6FF65A-2CA6-46B2-8DFB-6A9060DE83FE}">
      <dgm:prSet phldrT="[Text]"/>
      <dgm:spPr/>
      <dgm:t>
        <a:bodyPr/>
        <a:lstStyle/>
        <a:p>
          <a:r>
            <a:rPr lang="ru-RU" dirty="0"/>
            <a:t>Использую ли я активный глагол в начале каждого результата</a:t>
          </a:r>
          <a:r>
            <a:rPr lang="en-GB" dirty="0"/>
            <a:t>?</a:t>
          </a:r>
          <a:endParaRPr lang="lt-LT" dirty="0"/>
        </a:p>
      </dgm:t>
    </dgm:pt>
    <dgm:pt modelId="{CB9D7DA4-7F8E-4EAE-A51E-4414F2C9CDE0}" type="parTrans" cxnId="{6F433DF8-116A-442F-9058-822C7B1CCB91}">
      <dgm:prSet/>
      <dgm:spPr/>
      <dgm:t>
        <a:bodyPr/>
        <a:lstStyle/>
        <a:p>
          <a:endParaRPr lang="lt-LT"/>
        </a:p>
      </dgm:t>
    </dgm:pt>
    <dgm:pt modelId="{C9163257-1410-4E87-B319-AC1ADC9B15E4}" type="sibTrans" cxnId="{6F433DF8-116A-442F-9058-822C7B1CCB91}">
      <dgm:prSet/>
      <dgm:spPr/>
      <dgm:t>
        <a:bodyPr/>
        <a:lstStyle/>
        <a:p>
          <a:endParaRPr lang="lt-LT"/>
        </a:p>
      </dgm:t>
    </dgm:pt>
    <dgm:pt modelId="{951A5FF4-8738-46F2-8EB9-0762573760F4}">
      <dgm:prSet phldrT="[Text]" custT="1"/>
      <dgm:spPr/>
      <dgm:t>
        <a:bodyPr/>
        <a:lstStyle/>
        <a:p>
          <a:r>
            <a:rPr lang="ru-RU" sz="1600"/>
            <a:t>Термины</a:t>
          </a:r>
          <a:endParaRPr lang="lt-LT" sz="1600" dirty="0"/>
        </a:p>
      </dgm:t>
    </dgm:pt>
    <dgm:pt modelId="{AB552FC2-F3A4-4561-81E2-2887DF301F7D}" type="parTrans" cxnId="{DBE716AF-BF3A-423C-93A8-D3CCE4413BEE}">
      <dgm:prSet/>
      <dgm:spPr/>
      <dgm:t>
        <a:bodyPr/>
        <a:lstStyle/>
        <a:p>
          <a:endParaRPr lang="lt-LT"/>
        </a:p>
      </dgm:t>
    </dgm:pt>
    <dgm:pt modelId="{C81C4C38-FC8D-4FE1-A7E8-C7591F356EF0}" type="sibTrans" cxnId="{DBE716AF-BF3A-423C-93A8-D3CCE4413BEE}">
      <dgm:prSet/>
      <dgm:spPr/>
      <dgm:t>
        <a:bodyPr/>
        <a:lstStyle/>
        <a:p>
          <a:endParaRPr lang="lt-LT"/>
        </a:p>
      </dgm:t>
    </dgm:pt>
    <dgm:pt modelId="{AE51141F-FF4E-4A66-A7AD-B7FC0438079C}">
      <dgm:prSet phldrT="[Text]"/>
      <dgm:spPr/>
      <dgm:t>
        <a:bodyPr/>
        <a:lstStyle/>
        <a:p>
          <a:r>
            <a:rPr lang="ru-RU" dirty="0"/>
            <a:t>Избегаю ли я терминов, таких как </a:t>
          </a:r>
          <a:r>
            <a:rPr lang="ru-RU" i="1" dirty="0"/>
            <a:t>знать</a:t>
          </a:r>
          <a:r>
            <a:rPr lang="en-IE" dirty="0"/>
            <a:t>, </a:t>
          </a:r>
          <a:r>
            <a:rPr lang="ru-RU" i="1" dirty="0"/>
            <a:t>понимать</a:t>
          </a:r>
          <a:r>
            <a:rPr lang="en-IE" dirty="0"/>
            <a:t>, </a:t>
          </a:r>
          <a:r>
            <a:rPr lang="ru-RU" i="1" dirty="0"/>
            <a:t>изучать</a:t>
          </a:r>
          <a:r>
            <a:rPr lang="en-IE" dirty="0"/>
            <a:t>, </a:t>
          </a:r>
          <a:r>
            <a:rPr lang="ru-RU" i="1" dirty="0"/>
            <a:t>быть в курсе</a:t>
          </a:r>
          <a:r>
            <a:rPr lang="en-IE" dirty="0"/>
            <a:t>, </a:t>
          </a:r>
          <a:r>
            <a:rPr lang="ru-RU" i="1" dirty="0"/>
            <a:t>подвергаться воздействию</a:t>
          </a:r>
          <a:r>
            <a:rPr lang="en-IE" dirty="0"/>
            <a:t>, </a:t>
          </a:r>
          <a:r>
            <a:rPr lang="ru-RU" i="1" dirty="0"/>
            <a:t>быть знакомым с…</a:t>
          </a:r>
          <a:r>
            <a:rPr lang="en-IE" dirty="0"/>
            <a:t>, </a:t>
          </a:r>
          <a:r>
            <a:rPr lang="ru-RU" i="1" dirty="0"/>
            <a:t>сознавать </a:t>
          </a:r>
          <a:r>
            <a:rPr lang="ru-RU" dirty="0"/>
            <a:t>и</a:t>
          </a:r>
          <a:r>
            <a:rPr lang="en-IE" dirty="0"/>
            <a:t> </a:t>
          </a:r>
          <a:r>
            <a:rPr lang="ru-RU" i="1" dirty="0"/>
            <a:t>ценить</a:t>
          </a:r>
          <a:r>
            <a:rPr lang="en-GB" dirty="0"/>
            <a:t>?</a:t>
          </a:r>
          <a:endParaRPr lang="lt-LT" dirty="0"/>
        </a:p>
      </dgm:t>
    </dgm:pt>
    <dgm:pt modelId="{AF77DF83-1E9D-4249-BA67-822FEE7C682D}" type="parTrans" cxnId="{93A48942-F798-44FB-9DC4-DC1B3C63D6FD}">
      <dgm:prSet/>
      <dgm:spPr/>
      <dgm:t>
        <a:bodyPr/>
        <a:lstStyle/>
        <a:p>
          <a:endParaRPr lang="lt-LT"/>
        </a:p>
      </dgm:t>
    </dgm:pt>
    <dgm:pt modelId="{7FE62033-932D-4A20-A560-BC67F5DE13A0}" type="sibTrans" cxnId="{93A48942-F798-44FB-9DC4-DC1B3C63D6FD}">
      <dgm:prSet/>
      <dgm:spPr/>
      <dgm:t>
        <a:bodyPr/>
        <a:lstStyle/>
        <a:p>
          <a:endParaRPr lang="lt-LT"/>
        </a:p>
      </dgm:t>
    </dgm:pt>
    <dgm:pt modelId="{2DEC22C6-A6E5-40AC-B1A4-27492F33DF87}">
      <dgm:prSet phldrT="[Text]"/>
      <dgm:spPr/>
      <dgm:t>
        <a:bodyPr/>
        <a:lstStyle/>
        <a:p>
          <a:r>
            <a:rPr lang="ru-RU" dirty="0"/>
            <a:t>Включил ли я результаты обучения из уровней системы Блума</a:t>
          </a:r>
          <a:r>
            <a:rPr lang="en-GB" dirty="0"/>
            <a:t>? (</a:t>
          </a:r>
          <a:r>
            <a:rPr lang="ru-RU" dirty="0"/>
            <a:t>когнитивная область</a:t>
          </a:r>
          <a:r>
            <a:rPr lang="en-GB" dirty="0"/>
            <a:t>: </a:t>
          </a:r>
          <a:r>
            <a:rPr lang="ru-RU" dirty="0"/>
            <a:t>знание</a:t>
          </a:r>
          <a:r>
            <a:rPr lang="en-GB" dirty="0"/>
            <a:t>, </a:t>
          </a:r>
          <a:r>
            <a:rPr lang="ru-RU" dirty="0"/>
            <a:t>понимание</a:t>
          </a:r>
          <a:r>
            <a:rPr lang="en-GB" dirty="0"/>
            <a:t>, </a:t>
          </a:r>
          <a:r>
            <a:rPr lang="ru-RU" dirty="0"/>
            <a:t>применение</a:t>
          </a:r>
          <a:r>
            <a:rPr lang="en-GB" dirty="0"/>
            <a:t>, </a:t>
          </a:r>
          <a:r>
            <a:rPr lang="ru-RU" dirty="0"/>
            <a:t>анализ</a:t>
          </a:r>
          <a:r>
            <a:rPr lang="en-GB" dirty="0"/>
            <a:t>, </a:t>
          </a:r>
          <a:r>
            <a:rPr lang="ru-RU" dirty="0"/>
            <a:t>синтез</a:t>
          </a:r>
          <a:r>
            <a:rPr lang="en-GB" dirty="0"/>
            <a:t>, </a:t>
          </a:r>
          <a:r>
            <a:rPr lang="ru-RU" dirty="0"/>
            <a:t>оценка</a:t>
          </a:r>
          <a:r>
            <a:rPr lang="en-GB" dirty="0"/>
            <a:t> </a:t>
          </a:r>
          <a:r>
            <a:rPr lang="ru-RU" dirty="0"/>
            <a:t>И</a:t>
          </a:r>
          <a:r>
            <a:rPr lang="en-GB" dirty="0"/>
            <a:t> </a:t>
          </a:r>
          <a:r>
            <a:rPr lang="ru-RU" dirty="0"/>
            <a:t>аффективная область</a:t>
          </a:r>
          <a:r>
            <a:rPr lang="en-GB" dirty="0"/>
            <a:t>: </a:t>
          </a:r>
          <a:r>
            <a:rPr lang="ru-RU" dirty="0"/>
            <a:t>отношение</a:t>
          </a:r>
          <a:r>
            <a:rPr lang="en-GB" dirty="0"/>
            <a:t>)</a:t>
          </a:r>
          <a:endParaRPr lang="lt-LT" dirty="0"/>
        </a:p>
      </dgm:t>
    </dgm:pt>
    <dgm:pt modelId="{D89E0E45-1EF1-4405-9090-D5831E010ACE}" type="parTrans" cxnId="{25E2AAA0-AA9B-466F-905F-0BED1CEA3043}">
      <dgm:prSet/>
      <dgm:spPr/>
      <dgm:t>
        <a:bodyPr/>
        <a:lstStyle/>
        <a:p>
          <a:endParaRPr lang="lt-LT"/>
        </a:p>
      </dgm:t>
    </dgm:pt>
    <dgm:pt modelId="{4DF8A5C7-E01A-4176-A08B-CE1CA6F414AD}" type="sibTrans" cxnId="{25E2AAA0-AA9B-466F-905F-0BED1CEA3043}">
      <dgm:prSet/>
      <dgm:spPr/>
      <dgm:t>
        <a:bodyPr/>
        <a:lstStyle/>
        <a:p>
          <a:endParaRPr lang="lt-LT"/>
        </a:p>
      </dgm:t>
    </dgm:pt>
    <dgm:pt modelId="{8CA973B6-AA08-418A-83C6-1D7BB0459486}">
      <dgm:prSet phldrT="[Text]" custT="1"/>
      <dgm:spPr/>
      <dgm:t>
        <a:bodyPr/>
        <a:lstStyle/>
        <a:p>
          <a:r>
            <a:rPr lang="ru-RU" sz="1800"/>
            <a:t>Пригод-ность</a:t>
          </a:r>
          <a:endParaRPr lang="lt-LT" sz="1800" dirty="0"/>
        </a:p>
      </dgm:t>
    </dgm:pt>
    <dgm:pt modelId="{ED01638F-8F35-4763-BF44-15E01C30275D}" type="parTrans" cxnId="{9820BED2-1F75-42B6-B5B8-CA8279D5ABE3}">
      <dgm:prSet/>
      <dgm:spPr/>
      <dgm:t>
        <a:bodyPr/>
        <a:lstStyle/>
        <a:p>
          <a:endParaRPr lang="lt-LT"/>
        </a:p>
      </dgm:t>
    </dgm:pt>
    <dgm:pt modelId="{072977F9-E38E-4386-9E10-F9640CD4B513}" type="sibTrans" cxnId="{9820BED2-1F75-42B6-B5B8-CA8279D5ABE3}">
      <dgm:prSet/>
      <dgm:spPr/>
      <dgm:t>
        <a:bodyPr/>
        <a:lstStyle/>
        <a:p>
          <a:endParaRPr lang="lt-LT"/>
        </a:p>
      </dgm:t>
    </dgm:pt>
    <dgm:pt modelId="{B609E424-1F26-4553-ADDB-1155019A4B02}">
      <dgm:prSet phldrT="[Text]" custT="1"/>
      <dgm:spPr/>
      <dgm:t>
        <a:bodyPr/>
        <a:lstStyle/>
        <a:p>
          <a:r>
            <a:rPr lang="ru-RU" sz="1600"/>
            <a:t>Оценка</a:t>
          </a:r>
          <a:endParaRPr lang="lt-LT" sz="1400" dirty="0"/>
        </a:p>
      </dgm:t>
    </dgm:pt>
    <dgm:pt modelId="{4A0359F4-EC14-4776-ADBC-9AE8345ED6CE}" type="parTrans" cxnId="{88BB5899-C691-4FDE-A120-998C1615F3B5}">
      <dgm:prSet/>
      <dgm:spPr/>
      <dgm:t>
        <a:bodyPr/>
        <a:lstStyle/>
        <a:p>
          <a:endParaRPr lang="lt-LT"/>
        </a:p>
      </dgm:t>
    </dgm:pt>
    <dgm:pt modelId="{1CC37C84-5225-4FC8-ADF5-DB159B869CF0}" type="sibTrans" cxnId="{88BB5899-C691-4FDE-A120-998C1615F3B5}">
      <dgm:prSet/>
      <dgm:spPr/>
      <dgm:t>
        <a:bodyPr/>
        <a:lstStyle/>
        <a:p>
          <a:endParaRPr lang="lt-LT"/>
        </a:p>
      </dgm:t>
    </dgm:pt>
    <dgm:pt modelId="{1011ECE5-D218-4121-A5B7-9E0912A9F906}">
      <dgm:prSet/>
      <dgm:spPr/>
      <dgm:t>
        <a:bodyPr/>
        <a:lstStyle/>
        <a:p>
          <a:r>
            <a:rPr lang="ru-RU" dirty="0"/>
            <a:t>Подлежат ли результаты наблюдению и оценке</a:t>
          </a:r>
          <a:r>
            <a:rPr lang="en-GB" dirty="0"/>
            <a:t>?</a:t>
          </a:r>
          <a:endParaRPr lang="lt-LT" dirty="0"/>
        </a:p>
      </dgm:t>
    </dgm:pt>
    <dgm:pt modelId="{C6AF0BDD-BF66-4F41-B39F-B484152D2077}" type="parTrans" cxnId="{63965ED9-B4BB-4119-981F-2F3D573AF2BB}">
      <dgm:prSet/>
      <dgm:spPr/>
      <dgm:t>
        <a:bodyPr/>
        <a:lstStyle/>
        <a:p>
          <a:endParaRPr lang="lt-LT"/>
        </a:p>
      </dgm:t>
    </dgm:pt>
    <dgm:pt modelId="{9172F64D-86AE-415D-AF6B-635FA5373CE3}" type="sibTrans" cxnId="{63965ED9-B4BB-4119-981F-2F3D573AF2BB}">
      <dgm:prSet/>
      <dgm:spPr/>
      <dgm:t>
        <a:bodyPr/>
        <a:lstStyle/>
        <a:p>
          <a:endParaRPr lang="lt-LT"/>
        </a:p>
      </dgm:t>
    </dgm:pt>
    <dgm:pt modelId="{1316F218-1111-43B2-9D04-0CAF6E606A05}">
      <dgm:prSet/>
      <dgm:spPr/>
      <dgm:t>
        <a:bodyPr/>
        <a:lstStyle/>
        <a:p>
          <a:r>
            <a:rPr lang="ru-RU" dirty="0"/>
            <a:t>Подходят ли все результаты в рамках целей и содержания модуля</a:t>
          </a:r>
          <a:r>
            <a:rPr lang="en-GB" dirty="0"/>
            <a:t>?</a:t>
          </a:r>
          <a:endParaRPr lang="lt-LT" dirty="0"/>
        </a:p>
      </dgm:t>
    </dgm:pt>
    <dgm:pt modelId="{D67AB687-878A-40EA-895A-D80CACF0135B}" type="parTrans" cxnId="{1BF07822-2524-4523-8B7C-0BEE2486DEDC}">
      <dgm:prSet/>
      <dgm:spPr/>
      <dgm:t>
        <a:bodyPr/>
        <a:lstStyle/>
        <a:p>
          <a:endParaRPr lang="lt-LT"/>
        </a:p>
      </dgm:t>
    </dgm:pt>
    <dgm:pt modelId="{A0EE5C08-8D54-49A6-A0BD-A74476616F1A}" type="sibTrans" cxnId="{1BF07822-2524-4523-8B7C-0BEE2486DEDC}">
      <dgm:prSet/>
      <dgm:spPr/>
      <dgm:t>
        <a:bodyPr/>
        <a:lstStyle/>
        <a:p>
          <a:endParaRPr lang="lt-LT"/>
        </a:p>
      </dgm:t>
    </dgm:pt>
    <dgm:pt modelId="{BEAB5F1B-35D3-473E-B656-116046CEB085}">
      <dgm:prSet phldrT="[Text]" custT="1"/>
      <dgm:spPr/>
      <dgm:t>
        <a:bodyPr/>
        <a:lstStyle/>
        <a:p>
          <a:r>
            <a:rPr lang="ru-RU" sz="1400"/>
            <a:t>Уровень</a:t>
          </a:r>
          <a:endParaRPr lang="lt-LT" sz="1400" dirty="0"/>
        </a:p>
      </dgm:t>
    </dgm:pt>
    <dgm:pt modelId="{D2543305-DE76-4431-8F73-BA8CA5794323}" type="sibTrans" cxnId="{61B257F7-8F61-4D7C-BE24-D952FBB01EE8}">
      <dgm:prSet/>
      <dgm:spPr/>
      <dgm:t>
        <a:bodyPr/>
        <a:lstStyle/>
        <a:p>
          <a:endParaRPr lang="lt-LT"/>
        </a:p>
      </dgm:t>
    </dgm:pt>
    <dgm:pt modelId="{A1B4EEFB-0B1E-45CE-8510-59717F72BBB4}" type="parTrans" cxnId="{61B257F7-8F61-4D7C-BE24-D952FBB01EE8}">
      <dgm:prSet/>
      <dgm:spPr/>
      <dgm:t>
        <a:bodyPr/>
        <a:lstStyle/>
        <a:p>
          <a:endParaRPr lang="lt-LT"/>
        </a:p>
      </dgm:t>
    </dgm:pt>
    <dgm:pt modelId="{499F717B-31EB-42B1-AA31-2239D429B5DB}" type="pres">
      <dgm:prSet presAssocID="{ACE4B9C9-873D-49A4-B115-860E844950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088E25-AB3F-4178-BDF0-F43E3E9EF14A}" type="pres">
      <dgm:prSet presAssocID="{FC7EB2F6-64E2-4D84-9007-B06C4A326417}" presName="composite" presStyleCnt="0"/>
      <dgm:spPr/>
    </dgm:pt>
    <dgm:pt modelId="{FBCB61DA-92C4-4B4F-9961-9935CEF399A4}" type="pres">
      <dgm:prSet presAssocID="{FC7EB2F6-64E2-4D84-9007-B06C4A32641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0B659-71F6-406C-A55F-00D1EF7733C4}" type="pres">
      <dgm:prSet presAssocID="{FC7EB2F6-64E2-4D84-9007-B06C4A32641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9118C-EB1D-45A5-B90F-9B247A6943B6}" type="pres">
      <dgm:prSet presAssocID="{CBDCE23D-31B9-4710-8AD8-82B5885560D4}" presName="sp" presStyleCnt="0"/>
      <dgm:spPr/>
    </dgm:pt>
    <dgm:pt modelId="{3B8FF9E4-CECE-44CC-9966-414103AA2B7E}" type="pres">
      <dgm:prSet presAssocID="{951A5FF4-8738-46F2-8EB9-0762573760F4}" presName="composite" presStyleCnt="0"/>
      <dgm:spPr/>
    </dgm:pt>
    <dgm:pt modelId="{1872BA88-75D4-40AE-B121-339588AB2006}" type="pres">
      <dgm:prSet presAssocID="{951A5FF4-8738-46F2-8EB9-0762573760F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27AA3-71D7-46B9-9404-86C38A21ECF2}" type="pres">
      <dgm:prSet presAssocID="{951A5FF4-8738-46F2-8EB9-0762573760F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D6E46-5029-4EF7-8AFF-D9C90F4C0AEE}" type="pres">
      <dgm:prSet presAssocID="{C81C4C38-FC8D-4FE1-A7E8-C7591F356EF0}" presName="sp" presStyleCnt="0"/>
      <dgm:spPr/>
    </dgm:pt>
    <dgm:pt modelId="{690A4575-A2EE-4C9E-BAE0-B2297194E68A}" type="pres">
      <dgm:prSet presAssocID="{BEAB5F1B-35D3-473E-B656-116046CEB085}" presName="composite" presStyleCnt="0"/>
      <dgm:spPr/>
    </dgm:pt>
    <dgm:pt modelId="{E5EC5A40-52C6-49B8-AFE5-AAE6DF3F1DA7}" type="pres">
      <dgm:prSet presAssocID="{BEAB5F1B-35D3-473E-B656-116046CEB0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A0441-4866-4176-B0DA-9AA295BB1B82}" type="pres">
      <dgm:prSet presAssocID="{BEAB5F1B-35D3-473E-B656-116046CEB0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743D8-5266-43B8-A940-DD08BF411BE6}" type="pres">
      <dgm:prSet presAssocID="{D2543305-DE76-4431-8F73-BA8CA5794323}" presName="sp" presStyleCnt="0"/>
      <dgm:spPr/>
    </dgm:pt>
    <dgm:pt modelId="{E294075E-EEFF-4368-8B02-5AA6CDA5708B}" type="pres">
      <dgm:prSet presAssocID="{B609E424-1F26-4553-ADDB-1155019A4B02}" presName="composite" presStyleCnt="0"/>
      <dgm:spPr/>
    </dgm:pt>
    <dgm:pt modelId="{E3690FDC-BD1A-4122-92FB-FC38833482BC}" type="pres">
      <dgm:prSet presAssocID="{B609E424-1F26-4553-ADDB-1155019A4B0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9B240-E6B9-4A27-9C21-9E32007D2F71}" type="pres">
      <dgm:prSet presAssocID="{B609E424-1F26-4553-ADDB-1155019A4B02}" presName="descendantText" presStyleLbl="alignAcc1" presStyleIdx="3" presStyleCnt="5" custLinFactNeighborX="-542" custLinFactNeighborY="-3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DAB6C-7A57-44A6-A0F7-16B76FE9AD92}" type="pres">
      <dgm:prSet presAssocID="{1CC37C84-5225-4FC8-ADF5-DB159B869CF0}" presName="sp" presStyleCnt="0"/>
      <dgm:spPr/>
    </dgm:pt>
    <dgm:pt modelId="{E9F1482B-EB09-4A82-95ED-A495990C0006}" type="pres">
      <dgm:prSet presAssocID="{8CA973B6-AA08-418A-83C6-1D7BB0459486}" presName="composite" presStyleCnt="0"/>
      <dgm:spPr/>
    </dgm:pt>
    <dgm:pt modelId="{AA7ED535-356A-4D0F-AF5B-DA3ABFD26A5B}" type="pres">
      <dgm:prSet presAssocID="{8CA973B6-AA08-418A-83C6-1D7BB045948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4780C-7495-41DC-93D0-28B60EF638D5}" type="pres">
      <dgm:prSet presAssocID="{8CA973B6-AA08-418A-83C6-1D7BB045948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17DB2-381A-4972-AD04-ABC776226200}" type="presOf" srcId="{951A5FF4-8738-46F2-8EB9-0762573760F4}" destId="{1872BA88-75D4-40AE-B121-339588AB2006}" srcOrd="0" destOrd="0" presId="urn:microsoft.com/office/officeart/2005/8/layout/chevron2"/>
    <dgm:cxn modelId="{469510A8-DA21-4721-99D1-F6EF6D7EB9DF}" type="presOf" srcId="{2DEC22C6-A6E5-40AC-B1A4-27492F33DF87}" destId="{C7AA0441-4866-4176-B0DA-9AA295BB1B82}" srcOrd="0" destOrd="0" presId="urn:microsoft.com/office/officeart/2005/8/layout/chevron2"/>
    <dgm:cxn modelId="{93A48942-F798-44FB-9DC4-DC1B3C63D6FD}" srcId="{951A5FF4-8738-46F2-8EB9-0762573760F4}" destId="{AE51141F-FF4E-4A66-A7AD-B7FC0438079C}" srcOrd="0" destOrd="0" parTransId="{AF77DF83-1E9D-4249-BA67-822FEE7C682D}" sibTransId="{7FE62033-932D-4A20-A560-BC67F5DE13A0}"/>
    <dgm:cxn modelId="{797AB928-0787-4DB1-81FE-9786AA638074}" type="presOf" srcId="{1011ECE5-D218-4121-A5B7-9E0912A9F906}" destId="{9109B240-E6B9-4A27-9C21-9E32007D2F71}" srcOrd="0" destOrd="0" presId="urn:microsoft.com/office/officeart/2005/8/layout/chevron2"/>
    <dgm:cxn modelId="{63965ED9-B4BB-4119-981F-2F3D573AF2BB}" srcId="{B609E424-1F26-4553-ADDB-1155019A4B02}" destId="{1011ECE5-D218-4121-A5B7-9E0912A9F906}" srcOrd="0" destOrd="0" parTransId="{C6AF0BDD-BF66-4F41-B39F-B484152D2077}" sibTransId="{9172F64D-86AE-415D-AF6B-635FA5373CE3}"/>
    <dgm:cxn modelId="{61B257F7-8F61-4D7C-BE24-D952FBB01EE8}" srcId="{ACE4B9C9-873D-49A4-B115-860E844950D6}" destId="{BEAB5F1B-35D3-473E-B656-116046CEB085}" srcOrd="2" destOrd="0" parTransId="{A1B4EEFB-0B1E-45CE-8510-59717F72BBB4}" sibTransId="{D2543305-DE76-4431-8F73-BA8CA5794323}"/>
    <dgm:cxn modelId="{E73CB48B-68D2-4437-86F9-E73DD8239C93}" type="presOf" srcId="{ACE4B9C9-873D-49A4-B115-860E844950D6}" destId="{499F717B-31EB-42B1-AA31-2239D429B5DB}" srcOrd="0" destOrd="0" presId="urn:microsoft.com/office/officeart/2005/8/layout/chevron2"/>
    <dgm:cxn modelId="{1BF07822-2524-4523-8B7C-0BEE2486DEDC}" srcId="{8CA973B6-AA08-418A-83C6-1D7BB0459486}" destId="{1316F218-1111-43B2-9D04-0CAF6E606A05}" srcOrd="0" destOrd="0" parTransId="{D67AB687-878A-40EA-895A-D80CACF0135B}" sibTransId="{A0EE5C08-8D54-49A6-A0BD-A74476616F1A}"/>
    <dgm:cxn modelId="{6F433DF8-116A-442F-9058-822C7B1CCB91}" srcId="{FC7EB2F6-64E2-4D84-9007-B06C4A326417}" destId="{AA6FF65A-2CA6-46B2-8DFB-6A9060DE83FE}" srcOrd="0" destOrd="0" parTransId="{CB9D7DA4-7F8E-4EAE-A51E-4414F2C9CDE0}" sibTransId="{C9163257-1410-4E87-B319-AC1ADC9B15E4}"/>
    <dgm:cxn modelId="{88BB5899-C691-4FDE-A120-998C1615F3B5}" srcId="{ACE4B9C9-873D-49A4-B115-860E844950D6}" destId="{B609E424-1F26-4553-ADDB-1155019A4B02}" srcOrd="3" destOrd="0" parTransId="{4A0359F4-EC14-4776-ADBC-9AE8345ED6CE}" sibTransId="{1CC37C84-5225-4FC8-ADF5-DB159B869CF0}"/>
    <dgm:cxn modelId="{C12A8E8A-D307-4CD5-B7DD-85B8853159A7}" type="presOf" srcId="{BEAB5F1B-35D3-473E-B656-116046CEB085}" destId="{E5EC5A40-52C6-49B8-AFE5-AAE6DF3F1DA7}" srcOrd="0" destOrd="0" presId="urn:microsoft.com/office/officeart/2005/8/layout/chevron2"/>
    <dgm:cxn modelId="{7CE0CDE8-4006-4D2B-9204-9F91CEC265B8}" type="presOf" srcId="{AE51141F-FF4E-4A66-A7AD-B7FC0438079C}" destId="{8BC27AA3-71D7-46B9-9404-86C38A21ECF2}" srcOrd="0" destOrd="0" presId="urn:microsoft.com/office/officeart/2005/8/layout/chevron2"/>
    <dgm:cxn modelId="{67A5B073-ECFE-44DF-B3A4-1C37946F7F7A}" type="presOf" srcId="{8CA973B6-AA08-418A-83C6-1D7BB0459486}" destId="{AA7ED535-356A-4D0F-AF5B-DA3ABFD26A5B}" srcOrd="0" destOrd="0" presId="urn:microsoft.com/office/officeart/2005/8/layout/chevron2"/>
    <dgm:cxn modelId="{256365DA-E830-4266-8E80-BF7F37706C5E}" type="presOf" srcId="{AA6FF65A-2CA6-46B2-8DFB-6A9060DE83FE}" destId="{E000B659-71F6-406C-A55F-00D1EF7733C4}" srcOrd="0" destOrd="0" presId="urn:microsoft.com/office/officeart/2005/8/layout/chevron2"/>
    <dgm:cxn modelId="{9820BED2-1F75-42B6-B5B8-CA8279D5ABE3}" srcId="{ACE4B9C9-873D-49A4-B115-860E844950D6}" destId="{8CA973B6-AA08-418A-83C6-1D7BB0459486}" srcOrd="4" destOrd="0" parTransId="{ED01638F-8F35-4763-BF44-15E01C30275D}" sibTransId="{072977F9-E38E-4386-9E10-F9640CD4B513}"/>
    <dgm:cxn modelId="{3B18181C-4190-461E-A47D-C26602E86991}" srcId="{ACE4B9C9-873D-49A4-B115-860E844950D6}" destId="{FC7EB2F6-64E2-4D84-9007-B06C4A326417}" srcOrd="0" destOrd="0" parTransId="{5206DDB3-B691-4B4F-A0A0-83F763AF5DBA}" sibTransId="{CBDCE23D-31B9-4710-8AD8-82B5885560D4}"/>
    <dgm:cxn modelId="{DBE716AF-BF3A-423C-93A8-D3CCE4413BEE}" srcId="{ACE4B9C9-873D-49A4-B115-860E844950D6}" destId="{951A5FF4-8738-46F2-8EB9-0762573760F4}" srcOrd="1" destOrd="0" parTransId="{AB552FC2-F3A4-4561-81E2-2887DF301F7D}" sibTransId="{C81C4C38-FC8D-4FE1-A7E8-C7591F356EF0}"/>
    <dgm:cxn modelId="{24F4AF57-390A-44AD-8E89-093BD51F3DF1}" type="presOf" srcId="{FC7EB2F6-64E2-4D84-9007-B06C4A326417}" destId="{FBCB61DA-92C4-4B4F-9961-9935CEF399A4}" srcOrd="0" destOrd="0" presId="urn:microsoft.com/office/officeart/2005/8/layout/chevron2"/>
    <dgm:cxn modelId="{25E2AAA0-AA9B-466F-905F-0BED1CEA3043}" srcId="{BEAB5F1B-35D3-473E-B656-116046CEB085}" destId="{2DEC22C6-A6E5-40AC-B1A4-27492F33DF87}" srcOrd="0" destOrd="0" parTransId="{D89E0E45-1EF1-4405-9090-D5831E010ACE}" sibTransId="{4DF8A5C7-E01A-4176-A08B-CE1CA6F414AD}"/>
    <dgm:cxn modelId="{26BD44C7-CA10-4355-8EC7-CDF49BA66262}" type="presOf" srcId="{1316F218-1111-43B2-9D04-0CAF6E606A05}" destId="{F5E4780C-7495-41DC-93D0-28B60EF638D5}" srcOrd="0" destOrd="0" presId="urn:microsoft.com/office/officeart/2005/8/layout/chevron2"/>
    <dgm:cxn modelId="{450CA1B4-3C11-4A5A-BF2B-DFB348C09567}" type="presOf" srcId="{B609E424-1F26-4553-ADDB-1155019A4B02}" destId="{E3690FDC-BD1A-4122-92FB-FC38833482BC}" srcOrd="0" destOrd="0" presId="urn:microsoft.com/office/officeart/2005/8/layout/chevron2"/>
    <dgm:cxn modelId="{CFE2AFE4-2C24-44A3-BDA7-9D0BAAFC3DB8}" type="presParOf" srcId="{499F717B-31EB-42B1-AA31-2239D429B5DB}" destId="{1C088E25-AB3F-4178-BDF0-F43E3E9EF14A}" srcOrd="0" destOrd="0" presId="urn:microsoft.com/office/officeart/2005/8/layout/chevron2"/>
    <dgm:cxn modelId="{D173D3DD-1369-40BC-BA89-B5A9C0E934D3}" type="presParOf" srcId="{1C088E25-AB3F-4178-BDF0-F43E3E9EF14A}" destId="{FBCB61DA-92C4-4B4F-9961-9935CEF399A4}" srcOrd="0" destOrd="0" presId="urn:microsoft.com/office/officeart/2005/8/layout/chevron2"/>
    <dgm:cxn modelId="{11B29DA5-5445-4FE7-9362-B54FDDB0DDC2}" type="presParOf" srcId="{1C088E25-AB3F-4178-BDF0-F43E3E9EF14A}" destId="{E000B659-71F6-406C-A55F-00D1EF7733C4}" srcOrd="1" destOrd="0" presId="urn:microsoft.com/office/officeart/2005/8/layout/chevron2"/>
    <dgm:cxn modelId="{DFE09FDC-3A11-4892-B6CC-7AF9A4AE2BF1}" type="presParOf" srcId="{499F717B-31EB-42B1-AA31-2239D429B5DB}" destId="{6F89118C-EB1D-45A5-B90F-9B247A6943B6}" srcOrd="1" destOrd="0" presId="urn:microsoft.com/office/officeart/2005/8/layout/chevron2"/>
    <dgm:cxn modelId="{19799718-BC0F-4610-A3A9-5C692B545815}" type="presParOf" srcId="{499F717B-31EB-42B1-AA31-2239D429B5DB}" destId="{3B8FF9E4-CECE-44CC-9966-414103AA2B7E}" srcOrd="2" destOrd="0" presId="urn:microsoft.com/office/officeart/2005/8/layout/chevron2"/>
    <dgm:cxn modelId="{8788E445-1795-4DF5-BC11-C68A912C4B17}" type="presParOf" srcId="{3B8FF9E4-CECE-44CC-9966-414103AA2B7E}" destId="{1872BA88-75D4-40AE-B121-339588AB2006}" srcOrd="0" destOrd="0" presId="urn:microsoft.com/office/officeart/2005/8/layout/chevron2"/>
    <dgm:cxn modelId="{BEC6001E-1DB1-48FE-9E40-1822CC228123}" type="presParOf" srcId="{3B8FF9E4-CECE-44CC-9966-414103AA2B7E}" destId="{8BC27AA3-71D7-46B9-9404-86C38A21ECF2}" srcOrd="1" destOrd="0" presId="urn:microsoft.com/office/officeart/2005/8/layout/chevron2"/>
    <dgm:cxn modelId="{8D6D1EF8-7A73-4F18-9F9D-62DE4745191A}" type="presParOf" srcId="{499F717B-31EB-42B1-AA31-2239D429B5DB}" destId="{F50D6E46-5029-4EF7-8AFF-D9C90F4C0AEE}" srcOrd="3" destOrd="0" presId="urn:microsoft.com/office/officeart/2005/8/layout/chevron2"/>
    <dgm:cxn modelId="{2C965A70-67D8-4AD0-AE87-7BD4FD9066F2}" type="presParOf" srcId="{499F717B-31EB-42B1-AA31-2239D429B5DB}" destId="{690A4575-A2EE-4C9E-BAE0-B2297194E68A}" srcOrd="4" destOrd="0" presId="urn:microsoft.com/office/officeart/2005/8/layout/chevron2"/>
    <dgm:cxn modelId="{6FE6FB4F-1D78-4B44-ACE8-65D88126C617}" type="presParOf" srcId="{690A4575-A2EE-4C9E-BAE0-B2297194E68A}" destId="{E5EC5A40-52C6-49B8-AFE5-AAE6DF3F1DA7}" srcOrd="0" destOrd="0" presId="urn:microsoft.com/office/officeart/2005/8/layout/chevron2"/>
    <dgm:cxn modelId="{491B9055-6A6A-4B7A-B4E8-8C0BDAD7F485}" type="presParOf" srcId="{690A4575-A2EE-4C9E-BAE0-B2297194E68A}" destId="{C7AA0441-4866-4176-B0DA-9AA295BB1B82}" srcOrd="1" destOrd="0" presId="urn:microsoft.com/office/officeart/2005/8/layout/chevron2"/>
    <dgm:cxn modelId="{C57470A5-1410-4579-98B9-EE3DAF4252D4}" type="presParOf" srcId="{499F717B-31EB-42B1-AA31-2239D429B5DB}" destId="{0B8743D8-5266-43B8-A940-DD08BF411BE6}" srcOrd="5" destOrd="0" presId="urn:microsoft.com/office/officeart/2005/8/layout/chevron2"/>
    <dgm:cxn modelId="{2F2A5CDE-194B-4D1D-B854-8F60FD78F645}" type="presParOf" srcId="{499F717B-31EB-42B1-AA31-2239D429B5DB}" destId="{E294075E-EEFF-4368-8B02-5AA6CDA5708B}" srcOrd="6" destOrd="0" presId="urn:microsoft.com/office/officeart/2005/8/layout/chevron2"/>
    <dgm:cxn modelId="{74E83871-03C5-47FD-B1F0-720F9A83496D}" type="presParOf" srcId="{E294075E-EEFF-4368-8B02-5AA6CDA5708B}" destId="{E3690FDC-BD1A-4122-92FB-FC38833482BC}" srcOrd="0" destOrd="0" presId="urn:microsoft.com/office/officeart/2005/8/layout/chevron2"/>
    <dgm:cxn modelId="{506C3908-1E6B-4AAA-8A32-73F424541D05}" type="presParOf" srcId="{E294075E-EEFF-4368-8B02-5AA6CDA5708B}" destId="{9109B240-E6B9-4A27-9C21-9E32007D2F71}" srcOrd="1" destOrd="0" presId="urn:microsoft.com/office/officeart/2005/8/layout/chevron2"/>
    <dgm:cxn modelId="{FE3DCDAB-D4FE-4442-AFA5-3B04F22EAC47}" type="presParOf" srcId="{499F717B-31EB-42B1-AA31-2239D429B5DB}" destId="{BBFDAB6C-7A57-44A6-A0F7-16B76FE9AD92}" srcOrd="7" destOrd="0" presId="urn:microsoft.com/office/officeart/2005/8/layout/chevron2"/>
    <dgm:cxn modelId="{0B56CD93-FD31-453C-B63D-4009CED7A559}" type="presParOf" srcId="{499F717B-31EB-42B1-AA31-2239D429B5DB}" destId="{E9F1482B-EB09-4A82-95ED-A495990C0006}" srcOrd="8" destOrd="0" presId="urn:microsoft.com/office/officeart/2005/8/layout/chevron2"/>
    <dgm:cxn modelId="{4EFE4526-E65D-43E3-85A9-33C7F7254B5A}" type="presParOf" srcId="{E9F1482B-EB09-4A82-95ED-A495990C0006}" destId="{AA7ED535-356A-4D0F-AF5B-DA3ABFD26A5B}" srcOrd="0" destOrd="0" presId="urn:microsoft.com/office/officeart/2005/8/layout/chevron2"/>
    <dgm:cxn modelId="{CDE82F15-4A77-4869-A6CA-720F7B1CF515}" type="presParOf" srcId="{E9F1482B-EB09-4A82-95ED-A495990C0006}" destId="{F5E4780C-7495-41DC-93D0-28B60EF638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575881-417A-483E-8E2F-6A2CFFB1A6EC}" type="doc">
      <dgm:prSet loTypeId="urn:microsoft.com/office/officeart/2005/8/layout/venn2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60F8537-2518-4291-BE85-367097AB7EB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Минор</a:t>
          </a:r>
          <a:endParaRPr lang="en-US" dirty="0"/>
        </a:p>
      </dgm:t>
    </dgm:pt>
    <dgm:pt modelId="{A528CAB0-3995-47C3-9850-F4D1F2336107}" type="parTrans" cxnId="{779D17AC-5B5E-4607-B579-9AEDA943B30D}">
      <dgm:prSet/>
      <dgm:spPr/>
      <dgm:t>
        <a:bodyPr/>
        <a:lstStyle/>
        <a:p>
          <a:endParaRPr lang="en-US"/>
        </a:p>
      </dgm:t>
    </dgm:pt>
    <dgm:pt modelId="{A463BCA7-4662-4CB9-BA2F-5921961A77D7}" type="sibTrans" cxnId="{779D17AC-5B5E-4607-B579-9AEDA943B30D}">
      <dgm:prSet/>
      <dgm:spPr/>
      <dgm:t>
        <a:bodyPr/>
        <a:lstStyle/>
        <a:p>
          <a:endParaRPr lang="en-US"/>
        </a:p>
      </dgm:t>
    </dgm:pt>
    <dgm:pt modelId="{A9F88985-55FC-4939-A487-C86FA563836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Основная ОП</a:t>
          </a:r>
          <a:endParaRPr lang="en-US" dirty="0"/>
        </a:p>
      </dgm:t>
    </dgm:pt>
    <dgm:pt modelId="{E45FD8AE-2D29-4CFF-A716-C729BD1B0D95}" type="parTrans" cxnId="{1F229D3E-C328-45CA-813E-E3D28221C78E}">
      <dgm:prSet/>
      <dgm:spPr/>
      <dgm:t>
        <a:bodyPr/>
        <a:lstStyle/>
        <a:p>
          <a:endParaRPr lang="en-US"/>
        </a:p>
      </dgm:t>
    </dgm:pt>
    <dgm:pt modelId="{C60295E1-984C-4392-8712-E5866D2068BF}" type="sibTrans" cxnId="{1F229D3E-C328-45CA-813E-E3D28221C78E}">
      <dgm:prSet/>
      <dgm:spPr/>
      <dgm:t>
        <a:bodyPr/>
        <a:lstStyle/>
        <a:p>
          <a:endParaRPr lang="en-US"/>
        </a:p>
      </dgm:t>
    </dgm:pt>
    <dgm:pt modelId="{E714A2EE-7A16-497A-B3AF-17637B3FA8C5}" type="pres">
      <dgm:prSet presAssocID="{5A575881-417A-483E-8E2F-6A2CFFB1A6E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22890D-193D-4D69-8B4E-B688B92012E3}" type="pres">
      <dgm:prSet presAssocID="{5A575881-417A-483E-8E2F-6A2CFFB1A6EC}" presName="comp1" presStyleCnt="0"/>
      <dgm:spPr/>
    </dgm:pt>
    <dgm:pt modelId="{A8D1AD9B-F29F-4BFC-99FC-30B9EA7ADE3E}" type="pres">
      <dgm:prSet presAssocID="{5A575881-417A-483E-8E2F-6A2CFFB1A6EC}" presName="circle1" presStyleLbl="node1" presStyleIdx="0" presStyleCnt="2"/>
      <dgm:spPr/>
      <dgm:t>
        <a:bodyPr/>
        <a:lstStyle/>
        <a:p>
          <a:endParaRPr lang="ru-RU"/>
        </a:p>
      </dgm:t>
    </dgm:pt>
    <dgm:pt modelId="{2AD975BC-0A30-4429-B261-5C4F72344EDE}" type="pres">
      <dgm:prSet presAssocID="{5A575881-417A-483E-8E2F-6A2CFFB1A6EC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1CEB9-F592-4BBA-AC6F-BDCEBF5F4099}" type="pres">
      <dgm:prSet presAssocID="{5A575881-417A-483E-8E2F-6A2CFFB1A6EC}" presName="comp2" presStyleCnt="0"/>
      <dgm:spPr/>
    </dgm:pt>
    <dgm:pt modelId="{F5569288-37F0-4335-95B8-CA01D3EB7C78}" type="pres">
      <dgm:prSet presAssocID="{5A575881-417A-483E-8E2F-6A2CFFB1A6EC}" presName="circle2" presStyleLbl="node1" presStyleIdx="1" presStyleCnt="2"/>
      <dgm:spPr/>
      <dgm:t>
        <a:bodyPr/>
        <a:lstStyle/>
        <a:p>
          <a:endParaRPr lang="ru-RU"/>
        </a:p>
      </dgm:t>
    </dgm:pt>
    <dgm:pt modelId="{B9C8E8F5-8B6C-400A-8327-36BE81A53D82}" type="pres">
      <dgm:prSet presAssocID="{5A575881-417A-483E-8E2F-6A2CFFB1A6EC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835DB5-BC34-49E0-AF11-FBF6D3F1364A}" type="presOf" srcId="{5A575881-417A-483E-8E2F-6A2CFFB1A6EC}" destId="{E714A2EE-7A16-497A-B3AF-17637B3FA8C5}" srcOrd="0" destOrd="0" presId="urn:microsoft.com/office/officeart/2005/8/layout/venn2"/>
    <dgm:cxn modelId="{779D17AC-5B5E-4607-B579-9AEDA943B30D}" srcId="{5A575881-417A-483E-8E2F-6A2CFFB1A6EC}" destId="{760F8537-2518-4291-BE85-367097AB7EB6}" srcOrd="0" destOrd="0" parTransId="{A528CAB0-3995-47C3-9850-F4D1F2336107}" sibTransId="{A463BCA7-4662-4CB9-BA2F-5921961A77D7}"/>
    <dgm:cxn modelId="{208EFC48-50E1-4D4A-B3FC-F2A5A6727B94}" type="presOf" srcId="{A9F88985-55FC-4939-A487-C86FA5638360}" destId="{F5569288-37F0-4335-95B8-CA01D3EB7C78}" srcOrd="0" destOrd="0" presId="urn:microsoft.com/office/officeart/2005/8/layout/venn2"/>
    <dgm:cxn modelId="{15BCE95D-BA2A-431F-A1E0-3D57202E30C9}" type="presOf" srcId="{A9F88985-55FC-4939-A487-C86FA5638360}" destId="{B9C8E8F5-8B6C-400A-8327-36BE81A53D82}" srcOrd="1" destOrd="0" presId="urn:microsoft.com/office/officeart/2005/8/layout/venn2"/>
    <dgm:cxn modelId="{3C0BD202-8035-4D6E-B117-2275985F9632}" type="presOf" srcId="{760F8537-2518-4291-BE85-367097AB7EB6}" destId="{A8D1AD9B-F29F-4BFC-99FC-30B9EA7ADE3E}" srcOrd="0" destOrd="0" presId="urn:microsoft.com/office/officeart/2005/8/layout/venn2"/>
    <dgm:cxn modelId="{CEF846C9-6663-4806-92DF-269A9806B32B}" type="presOf" srcId="{760F8537-2518-4291-BE85-367097AB7EB6}" destId="{2AD975BC-0A30-4429-B261-5C4F72344EDE}" srcOrd="1" destOrd="0" presId="urn:microsoft.com/office/officeart/2005/8/layout/venn2"/>
    <dgm:cxn modelId="{1F229D3E-C328-45CA-813E-E3D28221C78E}" srcId="{5A575881-417A-483E-8E2F-6A2CFFB1A6EC}" destId="{A9F88985-55FC-4939-A487-C86FA5638360}" srcOrd="1" destOrd="0" parTransId="{E45FD8AE-2D29-4CFF-A716-C729BD1B0D95}" sibTransId="{C60295E1-984C-4392-8712-E5866D2068BF}"/>
    <dgm:cxn modelId="{1CA09127-AC42-4EBD-81AC-301A742C1BA9}" type="presParOf" srcId="{E714A2EE-7A16-497A-B3AF-17637B3FA8C5}" destId="{5422890D-193D-4D69-8B4E-B688B92012E3}" srcOrd="0" destOrd="0" presId="urn:microsoft.com/office/officeart/2005/8/layout/venn2"/>
    <dgm:cxn modelId="{0B9C2821-2216-42DA-90BA-9A1A4D5CA6F1}" type="presParOf" srcId="{5422890D-193D-4D69-8B4E-B688B92012E3}" destId="{A8D1AD9B-F29F-4BFC-99FC-30B9EA7ADE3E}" srcOrd="0" destOrd="0" presId="urn:microsoft.com/office/officeart/2005/8/layout/venn2"/>
    <dgm:cxn modelId="{0CD5ED41-3B4F-4A75-8A67-C990DB17EB47}" type="presParOf" srcId="{5422890D-193D-4D69-8B4E-B688B92012E3}" destId="{2AD975BC-0A30-4429-B261-5C4F72344EDE}" srcOrd="1" destOrd="0" presId="urn:microsoft.com/office/officeart/2005/8/layout/venn2"/>
    <dgm:cxn modelId="{848CDC59-EF3B-4D40-B887-2DAAFA5CC43C}" type="presParOf" srcId="{E714A2EE-7A16-497A-B3AF-17637B3FA8C5}" destId="{DB31CEB9-F592-4BBA-AC6F-BDCEBF5F4099}" srcOrd="1" destOrd="0" presId="urn:microsoft.com/office/officeart/2005/8/layout/venn2"/>
    <dgm:cxn modelId="{2D7A3636-7374-436B-900E-19E491B18323}" type="presParOf" srcId="{DB31CEB9-F592-4BBA-AC6F-BDCEBF5F4099}" destId="{F5569288-37F0-4335-95B8-CA01D3EB7C78}" srcOrd="0" destOrd="0" presId="urn:microsoft.com/office/officeart/2005/8/layout/venn2"/>
    <dgm:cxn modelId="{428580B6-50AD-4079-BA9C-FD44169F7562}" type="presParOf" srcId="{DB31CEB9-F592-4BBA-AC6F-BDCEBF5F4099}" destId="{B9C8E8F5-8B6C-400A-8327-36BE81A53D8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7890B2-E39A-4C4F-BB34-55F243AEE64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67862-7E2B-4849-94D2-D0A936262EB1}">
      <dgm:prSet phldrT="[Текст]" custT="1"/>
      <dgm:spPr>
        <a:solidFill>
          <a:srgbClr val="C00000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ПРОГРАММЫ МИНОР</a:t>
          </a:r>
        </a:p>
        <a:p>
          <a:pPr lvl="0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6902725-52CE-4077-B255-D964C138A302}" type="parTrans" cxnId="{B0F1F8C4-27FB-44E6-9AC4-2030C8904465}">
      <dgm:prSet/>
      <dgm:spPr/>
      <dgm:t>
        <a:bodyPr/>
        <a:lstStyle/>
        <a:p>
          <a:endParaRPr lang="ru-RU"/>
        </a:p>
      </dgm:t>
    </dgm:pt>
    <dgm:pt modelId="{049BD329-9B0F-4DD6-9AED-AD0322674191}" type="sibTrans" cxnId="{B0F1F8C4-27FB-44E6-9AC4-2030C8904465}">
      <dgm:prSet/>
      <dgm:spPr/>
      <dgm:t>
        <a:bodyPr/>
        <a:lstStyle/>
        <a:p>
          <a:endParaRPr lang="ru-RU"/>
        </a:p>
      </dgm:t>
    </dgm:pt>
    <dgm:pt modelId="{DABF2A67-5DFE-440B-BAC7-160076046D61}">
      <dgm:prSet phldrT="[Текст]" custT="1"/>
      <dgm:spPr>
        <a:solidFill>
          <a:srgbClr val="ECC2BA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chemeClr val="tx1"/>
              </a:solidFill>
            </a:rPr>
            <a:t>МИНОР 1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</a:rPr>
            <a:t>«УСТОЙЧИВЫЙ БИЗНЕС»</a:t>
          </a:r>
          <a:endParaRPr lang="ru-RU" sz="2000" dirty="0">
            <a:solidFill>
              <a:schemeClr val="tx1"/>
            </a:solidFill>
          </a:endParaRPr>
        </a:p>
        <a:p>
          <a:pPr marL="0" lvl="0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dirty="0"/>
        </a:p>
      </dgm:t>
    </dgm:pt>
    <dgm:pt modelId="{7437DCAF-3463-479C-99C5-22C9FA9905F7}" type="parTrans" cxnId="{52E9453B-8DEF-4957-BA7D-3D8016F7D821}">
      <dgm:prSet/>
      <dgm:spPr/>
      <dgm:t>
        <a:bodyPr/>
        <a:lstStyle/>
        <a:p>
          <a:endParaRPr lang="ru-RU"/>
        </a:p>
      </dgm:t>
    </dgm:pt>
    <dgm:pt modelId="{D39D4703-231F-47B5-BBC9-FF48ACFA08D7}" type="sibTrans" cxnId="{52E9453B-8DEF-4957-BA7D-3D8016F7D821}">
      <dgm:prSet/>
      <dgm:spPr/>
      <dgm:t>
        <a:bodyPr/>
        <a:lstStyle/>
        <a:p>
          <a:endParaRPr lang="ru-RU"/>
        </a:p>
      </dgm:t>
    </dgm:pt>
    <dgm:pt modelId="{CAE365A8-EE0C-4C05-9A7F-9DD0704583CC}">
      <dgm:prSet phldrT="[Текст]" custT="1"/>
      <dgm:spPr>
        <a:solidFill>
          <a:srgbClr val="ECC2BA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chemeClr val="tx1"/>
              </a:solidFill>
            </a:rPr>
            <a:t>МИНОР 2</a:t>
          </a:r>
          <a:r>
            <a:rPr lang="ru-RU" sz="1800" b="1" dirty="0"/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tx1"/>
              </a:solidFill>
            </a:rPr>
            <a:t>«УПРАВЛЕНИЕ СВОИМ БИЗНЕСОМ»</a:t>
          </a:r>
          <a:endParaRPr lang="ru-RU" sz="1800" dirty="0">
            <a:solidFill>
              <a:schemeClr val="tx1"/>
            </a:solidFill>
          </a:endParaRPr>
        </a:p>
        <a:p>
          <a:pPr marL="0" lvl="0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61E5346E-4516-4156-B6CE-B858EC0F030B}" type="parTrans" cxnId="{3BCA2611-5423-4E5B-B06A-0C0F44C225B6}">
      <dgm:prSet/>
      <dgm:spPr/>
      <dgm:t>
        <a:bodyPr/>
        <a:lstStyle/>
        <a:p>
          <a:endParaRPr lang="ru-RU"/>
        </a:p>
      </dgm:t>
    </dgm:pt>
    <dgm:pt modelId="{22C76539-4CA2-4E6D-9B23-A0493408BCA6}" type="sibTrans" cxnId="{3BCA2611-5423-4E5B-B06A-0C0F44C225B6}">
      <dgm:prSet/>
      <dgm:spPr/>
      <dgm:t>
        <a:bodyPr/>
        <a:lstStyle/>
        <a:p>
          <a:endParaRPr lang="ru-RU"/>
        </a:p>
      </dgm:t>
    </dgm:pt>
    <dgm:pt modelId="{A66AE2AE-D399-4C16-B3EB-3D4716908E0F}">
      <dgm:prSet phldrT="[Текст]" custT="1"/>
      <dgm:spPr>
        <a:solidFill>
          <a:srgbClr val="ECC2BA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chemeClr val="tx1"/>
              </a:solidFill>
            </a:rPr>
            <a:t>МИНОР 3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tx1"/>
              </a:solidFill>
            </a:rPr>
            <a:t> «РАЗВИТИЕ БИЗНЕСА»</a:t>
          </a:r>
          <a:endParaRPr lang="ru-RU" sz="1800" dirty="0">
            <a:solidFill>
              <a:schemeClr val="tx1"/>
            </a:solidFill>
          </a:endParaRPr>
        </a:p>
        <a:p>
          <a:pPr marL="0" lvl="0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3E3B9010-14D8-4EA9-8097-6A65FBB1DB8D}" type="parTrans" cxnId="{42BD18B8-7F38-4E3E-92EE-E83D9C9BB519}">
      <dgm:prSet/>
      <dgm:spPr/>
      <dgm:t>
        <a:bodyPr/>
        <a:lstStyle/>
        <a:p>
          <a:endParaRPr lang="ru-RU"/>
        </a:p>
      </dgm:t>
    </dgm:pt>
    <dgm:pt modelId="{CD212CD9-2D14-4FCF-A259-3D4D9C563566}" type="sibTrans" cxnId="{42BD18B8-7F38-4E3E-92EE-E83D9C9BB519}">
      <dgm:prSet/>
      <dgm:spPr/>
      <dgm:t>
        <a:bodyPr/>
        <a:lstStyle/>
        <a:p>
          <a:endParaRPr lang="ru-RU"/>
        </a:p>
      </dgm:t>
    </dgm:pt>
    <dgm:pt modelId="{5D8E8A74-26F7-4361-AA38-5CC60B73688A}">
      <dgm:prSet phldrT="[Текст]" custT="1"/>
      <dgm:spPr>
        <a:solidFill>
          <a:srgbClr val="ECC2BA"/>
        </a:solidFill>
      </dgm:spPr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chemeClr val="tx1"/>
              </a:solidFill>
            </a:rPr>
            <a:t>МИНОР 4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rgbClr val="ECC2BA"/>
              </a:solidFill>
            </a:rPr>
            <a:t>ПРППРПАРА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tx1"/>
              </a:solidFill>
            </a:rPr>
            <a:t>  «СТАРТ БИЗНЕСА»</a:t>
          </a:r>
          <a:endParaRPr lang="ru-RU" sz="1800" dirty="0">
            <a:solidFill>
              <a:schemeClr val="tx1"/>
            </a:solidFill>
          </a:endParaRPr>
        </a:p>
        <a:p>
          <a:pPr marL="0"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106576C0-5008-4C14-B642-AF4011473777}" type="parTrans" cxnId="{7251D949-96FB-444A-BA6D-7B3605A524CC}">
      <dgm:prSet/>
      <dgm:spPr/>
      <dgm:t>
        <a:bodyPr/>
        <a:lstStyle/>
        <a:p>
          <a:endParaRPr lang="ru-RU"/>
        </a:p>
      </dgm:t>
    </dgm:pt>
    <dgm:pt modelId="{9D5A0015-8897-4ECA-B84D-C1C0186C9295}" type="sibTrans" cxnId="{7251D949-96FB-444A-BA6D-7B3605A524CC}">
      <dgm:prSet/>
      <dgm:spPr/>
      <dgm:t>
        <a:bodyPr/>
        <a:lstStyle/>
        <a:p>
          <a:endParaRPr lang="ru-RU"/>
        </a:p>
      </dgm:t>
    </dgm:pt>
    <dgm:pt modelId="{32D764A5-DE58-4636-88F0-C1B871915722}" type="pres">
      <dgm:prSet presAssocID="{657890B2-E39A-4C4F-BB34-55F243AEE64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016315-0576-4A75-8224-072FCC714841}" type="pres">
      <dgm:prSet presAssocID="{DD467862-7E2B-4849-94D2-D0A936262EB1}" presName="roof" presStyleLbl="dkBgShp" presStyleIdx="0" presStyleCnt="2" custLinFactNeighborY="5505"/>
      <dgm:spPr/>
      <dgm:t>
        <a:bodyPr/>
        <a:lstStyle/>
        <a:p>
          <a:endParaRPr lang="ru-RU"/>
        </a:p>
      </dgm:t>
    </dgm:pt>
    <dgm:pt modelId="{4E8628A2-34FD-4ED1-AF74-F9CE978C4BC2}" type="pres">
      <dgm:prSet presAssocID="{DD467862-7E2B-4849-94D2-D0A936262EB1}" presName="pillars" presStyleCnt="0"/>
      <dgm:spPr/>
    </dgm:pt>
    <dgm:pt modelId="{0D56B204-8D27-43CF-9022-5BB8F3D10BA6}" type="pres">
      <dgm:prSet presAssocID="{DD467862-7E2B-4849-94D2-D0A936262EB1}" presName="pillar1" presStyleLbl="node1" presStyleIdx="0" presStyleCnt="4" custLinFactNeighborX="-1132" custLinFactNeighborY="-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C9C82-3EAA-46A2-BD62-BB7CC5ABB29E}" type="pres">
      <dgm:prSet presAssocID="{CAE365A8-EE0C-4C05-9A7F-9DD0704583CC}" presName="pillarX" presStyleLbl="node1" presStyleIdx="1" presStyleCnt="4" custLinFactNeighborX="1262" custLinFactNeighborY="-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CB019-3354-4184-BC04-F4BBE5E504DF}" type="pres">
      <dgm:prSet presAssocID="{A66AE2AE-D399-4C16-B3EB-3D4716908E0F}" presName="pillarX" presStyleLbl="node1" presStyleIdx="2" presStyleCnt="4" custLinFactNeighborX="841" custLinFactNeighborY="-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323EC-2BDE-4FBA-BD5E-DB66E3D817C8}" type="pres">
      <dgm:prSet presAssocID="{5D8E8A74-26F7-4361-AA38-5CC60B73688A}" presName="pillarX" presStyleLbl="node1" presStyleIdx="3" presStyleCnt="4" custLinFactNeighborX="421" custLinFactNeighborY="-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90BB3-C1E4-409B-AC15-1C56882BC8E6}" type="pres">
      <dgm:prSet presAssocID="{DD467862-7E2B-4849-94D2-D0A936262EB1}" presName="base" presStyleLbl="dkBgShp" presStyleIdx="1" presStyleCnt="2"/>
      <dgm:spPr>
        <a:solidFill>
          <a:srgbClr val="C00000"/>
        </a:solidFill>
      </dgm:spPr>
    </dgm:pt>
  </dgm:ptLst>
  <dgm:cxnLst>
    <dgm:cxn modelId="{CBA75F21-7C6A-4A16-8FE1-DB3B599CBCE4}" type="presOf" srcId="{A66AE2AE-D399-4C16-B3EB-3D4716908E0F}" destId="{5F3CB019-3354-4184-BC04-F4BBE5E504DF}" srcOrd="0" destOrd="0" presId="urn:microsoft.com/office/officeart/2005/8/layout/hList3"/>
    <dgm:cxn modelId="{2E81BA41-32C2-4FBD-BF57-32C8FAC99897}" type="presOf" srcId="{5D8E8A74-26F7-4361-AA38-5CC60B73688A}" destId="{D2A323EC-2BDE-4FBA-BD5E-DB66E3D817C8}" srcOrd="0" destOrd="0" presId="urn:microsoft.com/office/officeart/2005/8/layout/hList3"/>
    <dgm:cxn modelId="{BFAC8150-DA20-4C95-979F-BA206AB94260}" type="presOf" srcId="{657890B2-E39A-4C4F-BB34-55F243AEE640}" destId="{32D764A5-DE58-4636-88F0-C1B871915722}" srcOrd="0" destOrd="0" presId="urn:microsoft.com/office/officeart/2005/8/layout/hList3"/>
    <dgm:cxn modelId="{C5577A71-241B-4014-A69A-07484036B1B7}" type="presOf" srcId="{CAE365A8-EE0C-4C05-9A7F-9DD0704583CC}" destId="{667C9C82-3EAA-46A2-BD62-BB7CC5ABB29E}" srcOrd="0" destOrd="0" presId="urn:microsoft.com/office/officeart/2005/8/layout/hList3"/>
    <dgm:cxn modelId="{3BCA2611-5423-4E5B-B06A-0C0F44C225B6}" srcId="{DD467862-7E2B-4849-94D2-D0A936262EB1}" destId="{CAE365A8-EE0C-4C05-9A7F-9DD0704583CC}" srcOrd="1" destOrd="0" parTransId="{61E5346E-4516-4156-B6CE-B858EC0F030B}" sibTransId="{22C76539-4CA2-4E6D-9B23-A0493408BCA6}"/>
    <dgm:cxn modelId="{42BD18B8-7F38-4E3E-92EE-E83D9C9BB519}" srcId="{DD467862-7E2B-4849-94D2-D0A936262EB1}" destId="{A66AE2AE-D399-4C16-B3EB-3D4716908E0F}" srcOrd="2" destOrd="0" parTransId="{3E3B9010-14D8-4EA9-8097-6A65FBB1DB8D}" sibTransId="{CD212CD9-2D14-4FCF-A259-3D4D9C563566}"/>
    <dgm:cxn modelId="{52E9453B-8DEF-4957-BA7D-3D8016F7D821}" srcId="{DD467862-7E2B-4849-94D2-D0A936262EB1}" destId="{DABF2A67-5DFE-440B-BAC7-160076046D61}" srcOrd="0" destOrd="0" parTransId="{7437DCAF-3463-479C-99C5-22C9FA9905F7}" sibTransId="{D39D4703-231F-47B5-BBC9-FF48ACFA08D7}"/>
    <dgm:cxn modelId="{B0F1F8C4-27FB-44E6-9AC4-2030C8904465}" srcId="{657890B2-E39A-4C4F-BB34-55F243AEE640}" destId="{DD467862-7E2B-4849-94D2-D0A936262EB1}" srcOrd="0" destOrd="0" parTransId="{56902725-52CE-4077-B255-D964C138A302}" sibTransId="{049BD329-9B0F-4DD6-9AED-AD0322674191}"/>
    <dgm:cxn modelId="{3E92BEF6-C71C-43C6-8182-0220688CCDDB}" type="presOf" srcId="{DD467862-7E2B-4849-94D2-D0A936262EB1}" destId="{B4016315-0576-4A75-8224-072FCC714841}" srcOrd="0" destOrd="0" presId="urn:microsoft.com/office/officeart/2005/8/layout/hList3"/>
    <dgm:cxn modelId="{7251D949-96FB-444A-BA6D-7B3605A524CC}" srcId="{DD467862-7E2B-4849-94D2-D0A936262EB1}" destId="{5D8E8A74-26F7-4361-AA38-5CC60B73688A}" srcOrd="3" destOrd="0" parTransId="{106576C0-5008-4C14-B642-AF4011473777}" sibTransId="{9D5A0015-8897-4ECA-B84D-C1C0186C9295}"/>
    <dgm:cxn modelId="{67574891-D626-4EE6-AC66-C04E870B9C86}" type="presOf" srcId="{DABF2A67-5DFE-440B-BAC7-160076046D61}" destId="{0D56B204-8D27-43CF-9022-5BB8F3D10BA6}" srcOrd="0" destOrd="0" presId="urn:microsoft.com/office/officeart/2005/8/layout/hList3"/>
    <dgm:cxn modelId="{218435D5-6A0C-424B-BD3E-02DAE13C4CC1}" type="presParOf" srcId="{32D764A5-DE58-4636-88F0-C1B871915722}" destId="{B4016315-0576-4A75-8224-072FCC714841}" srcOrd="0" destOrd="0" presId="urn:microsoft.com/office/officeart/2005/8/layout/hList3"/>
    <dgm:cxn modelId="{48A1E7D1-CABF-4E5A-B693-D73344EAFAD0}" type="presParOf" srcId="{32D764A5-DE58-4636-88F0-C1B871915722}" destId="{4E8628A2-34FD-4ED1-AF74-F9CE978C4BC2}" srcOrd="1" destOrd="0" presId="urn:microsoft.com/office/officeart/2005/8/layout/hList3"/>
    <dgm:cxn modelId="{76D81B3B-558C-4BDA-9F94-9149999D8D47}" type="presParOf" srcId="{4E8628A2-34FD-4ED1-AF74-F9CE978C4BC2}" destId="{0D56B204-8D27-43CF-9022-5BB8F3D10BA6}" srcOrd="0" destOrd="0" presId="urn:microsoft.com/office/officeart/2005/8/layout/hList3"/>
    <dgm:cxn modelId="{E78C6108-795E-4590-B944-9A30AA781CE8}" type="presParOf" srcId="{4E8628A2-34FD-4ED1-AF74-F9CE978C4BC2}" destId="{667C9C82-3EAA-46A2-BD62-BB7CC5ABB29E}" srcOrd="1" destOrd="0" presId="urn:microsoft.com/office/officeart/2005/8/layout/hList3"/>
    <dgm:cxn modelId="{576C3C0E-FB15-47D5-8A6F-47D9FD552DF6}" type="presParOf" srcId="{4E8628A2-34FD-4ED1-AF74-F9CE978C4BC2}" destId="{5F3CB019-3354-4184-BC04-F4BBE5E504DF}" srcOrd="2" destOrd="0" presId="urn:microsoft.com/office/officeart/2005/8/layout/hList3"/>
    <dgm:cxn modelId="{A1020654-B06E-49E7-B046-933466A40386}" type="presParOf" srcId="{4E8628A2-34FD-4ED1-AF74-F9CE978C4BC2}" destId="{D2A323EC-2BDE-4FBA-BD5E-DB66E3D817C8}" srcOrd="3" destOrd="0" presId="urn:microsoft.com/office/officeart/2005/8/layout/hList3"/>
    <dgm:cxn modelId="{731E76A7-A1E4-4695-829F-6E8AF85D2561}" type="presParOf" srcId="{32D764A5-DE58-4636-88F0-C1B871915722}" destId="{39990BB3-C1E4-409B-AC15-1C56882BC8E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B4553-5CEC-49B7-B044-08F5A9CECE16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B5298-893B-4FBE-BB0B-9DDAA930B8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7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6810C-6B45-461D-BBEA-AF415AAB1780}" type="slidenum">
              <a:rPr lang="ru-RU" smtClean="0">
                <a:latin typeface="Arial" pitchFamily="34" charset="0"/>
              </a:rPr>
              <a:pPr/>
              <a:t>5</a:t>
            </a:fld>
            <a:endParaRPr lang="ru-RU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3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700E1-899B-42A8-86B9-3F7D9A7CF40B}" type="slidenum">
              <a:rPr lang="ru-RU" smtClean="0">
                <a:latin typeface="Arial" pitchFamily="34" charset="0"/>
              </a:rPr>
              <a:pPr/>
              <a:t>9</a:t>
            </a:fld>
            <a:endParaRPr lang="ru-RU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2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altLang="lt-LT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21A55D3-271D-47B0-8DB1-A8BE8916259E}" type="slidenum">
              <a:rPr lang="lt-LT" altLang="lt-LT" sz="1200"/>
              <a:pPr algn="r" eaLnBrk="1" hangingPunct="1"/>
              <a:t>16</a:t>
            </a:fld>
            <a:endParaRPr lang="lt-LT" altLang="lt-LT" sz="1200"/>
          </a:p>
        </p:txBody>
      </p:sp>
    </p:spTree>
    <p:extLst>
      <p:ext uri="{BB962C8B-B14F-4D97-AF65-F5344CB8AC3E}">
        <p14:creationId xmlns:p14="http://schemas.microsoft.com/office/powerpoint/2010/main" val="145552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>
              <a:latin typeface="Times New Roman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646113" algn="l"/>
                <a:tab pos="1298575" algn="l"/>
                <a:tab pos="1951038" algn="l"/>
                <a:tab pos="2603500" algn="l"/>
              </a:tabLst>
            </a:pPr>
            <a:fld id="{434A6CE6-AE7D-4DA9-861B-A670FE51D828}" type="slidenum">
              <a:rPr lang="en-IE" altLang="en-US" smtClean="0"/>
              <a:pPr>
                <a:tabLst>
                  <a:tab pos="646113" algn="l"/>
                  <a:tab pos="1298575" algn="l"/>
                  <a:tab pos="1951038" algn="l"/>
                  <a:tab pos="2603500" algn="l"/>
                </a:tabLst>
              </a:pPr>
              <a:t>17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40072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9A14-E692-424A-A3FE-210A60DC003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0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B05E-7DEF-46B7-AD3C-C35FD18D9EE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B64-EC59-4523-A4C3-A0C64EAFB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6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B05E-7DEF-46B7-AD3C-C35FD18D9EE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B64-EC59-4523-A4C3-A0C64EAFB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6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B05E-7DEF-46B7-AD3C-C35FD18D9EE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B64-EC59-4523-A4C3-A0C64EAFB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8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31D3-AFF3-486F-B9AA-6F5F92BF05A3}" type="datetimeFigureOut">
              <a:rPr lang="lt-LT"/>
              <a:pPr>
                <a:defRPr/>
              </a:pPr>
              <a:t>2021-12-24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71136-352F-4350-B027-9617DA1D49FD}" type="slidenum">
              <a:rPr lang="lt-LT" altLang="ru-RU"/>
              <a:pPr/>
              <a:t>‹#›</a:t>
            </a:fld>
            <a:endParaRPr lang="lt-LT" altLang="ru-RU"/>
          </a:p>
        </p:txBody>
      </p:sp>
    </p:spTree>
    <p:extLst>
      <p:ext uri="{BB962C8B-B14F-4D97-AF65-F5344CB8AC3E}">
        <p14:creationId xmlns:p14="http://schemas.microsoft.com/office/powerpoint/2010/main" val="417670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B05E-7DEF-46B7-AD3C-C35FD18D9EE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B64-EC59-4523-A4C3-A0C64EAFB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2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B05E-7DEF-46B7-AD3C-C35FD18D9EE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B64-EC59-4523-A4C3-A0C64EAFB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2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B05E-7DEF-46B7-AD3C-C35FD18D9EE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B64-EC59-4523-A4C3-A0C64EAFB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8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B05E-7DEF-46B7-AD3C-C35FD18D9EE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B64-EC59-4523-A4C3-A0C64EAFB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1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B05E-7DEF-46B7-AD3C-C35FD18D9EE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B64-EC59-4523-A4C3-A0C64EAFB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0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B05E-7DEF-46B7-AD3C-C35FD18D9EE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B64-EC59-4523-A4C3-A0C64EAFB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B05E-7DEF-46B7-AD3C-C35FD18D9EE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B64-EC59-4523-A4C3-A0C64EAFB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1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B05E-7DEF-46B7-AD3C-C35FD18D9EE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B64-EC59-4523-A4C3-A0C64EAFB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B05E-7DEF-46B7-AD3C-C35FD18D9EE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BB64-EC59-4523-A4C3-A0C64EAFB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0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NPP.NSK" TargetMode="External"/><Relationship Id="rId2" Type="http://schemas.openxmlformats.org/officeDocument/2006/relationships/hyperlink" Target="https://atameken.kz/ru/services/16-professionalnyye-standarty-i-tsentry-sertifikatsii-nsk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v.kz/memleket/entities/enbek/documents/details/146227?lang=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Разработка образовательных программ: проблемы </a:t>
            </a:r>
            <a:r>
              <a:rPr lang="ru-RU" b="1">
                <a:solidFill>
                  <a:schemeClr val="bg1"/>
                </a:solidFill>
              </a:rPr>
              <a:t>и возможности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2598" y="4646428"/>
            <a:ext cx="8429684" cy="18776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Скиба Марина Александровна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ректор Финансовой академии, Казахстан, </a:t>
            </a:r>
            <a:r>
              <a:rPr lang="ru-K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к.пед.наук</a:t>
            </a:r>
            <a: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ассоциированный профессор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Председатель Экспертного совета НААР по высшему образованию, эксперт Центра Болонского процесса и академической мобильности, эксперт Национального центра научно-технической экспертизы,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эксперт международных аккредитационных агентств,  </a:t>
            </a:r>
            <a: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ведущий научный сотрудник 5 фундаментальных проектов, финансируемых МОН РК, обладатель гранта на разработку модуля Жан-Моне.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524002" y="-192360"/>
            <a:ext cx="184727" cy="38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 уровень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3" y="1600203"/>
            <a:ext cx="7643751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Широкий диапазон теоретических и практических знаний в профессиональной области</a:t>
            </a:r>
          </a:p>
          <a:p>
            <a:r>
              <a:rPr lang="ru-RU" dirty="0"/>
              <a:t>Самостоятельная разработка и выдвижение </a:t>
            </a:r>
            <a:r>
              <a:rPr lang="ru-RU" dirty="0">
                <a:solidFill>
                  <a:srgbClr val="FF0000"/>
                </a:solidFill>
              </a:rPr>
              <a:t>различных вариантов решения профессиональных задач </a:t>
            </a:r>
            <a:r>
              <a:rPr lang="ru-RU" dirty="0"/>
              <a:t>с применением теоретических и практических знаний политики и целей организации, обсуждение проблемы, аргументирование выводов</a:t>
            </a:r>
          </a:p>
          <a:p>
            <a:r>
              <a:rPr lang="ru-RU" dirty="0"/>
              <a:t>Самостоятельное управление и контроль процессами трудовой и учебной деятельности в рамках стратегии, и грамотное оперирование информацией</a:t>
            </a:r>
          </a:p>
          <a:p>
            <a:r>
              <a:rPr lang="ru-RU" dirty="0"/>
              <a:t>Высшее образование. </a:t>
            </a:r>
            <a:r>
              <a:rPr lang="ru-RU" dirty="0" err="1"/>
              <a:t>Бакалавриат</a:t>
            </a:r>
            <a:r>
              <a:rPr lang="ru-RU" dirty="0"/>
              <a:t>, </a:t>
            </a:r>
            <a:r>
              <a:rPr lang="ru-RU" dirty="0" err="1"/>
              <a:t>специалитет</a:t>
            </a:r>
            <a:r>
              <a:rPr lang="ru-RU" dirty="0"/>
              <a:t>, ординатура и практический опыт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0B7F7D79-C962-49FA-B5E9-9A5DD70E8F75}"/>
              </a:ext>
            </a:extLst>
          </p:cNvPr>
          <p:cNvSpPr txBox="1">
            <a:spLocks/>
          </p:cNvSpPr>
          <p:nvPr/>
        </p:nvSpPr>
        <p:spPr>
          <a:xfrm>
            <a:off x="8431483" y="2348348"/>
            <a:ext cx="3760519" cy="1689265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i="1" dirty="0"/>
              <a:t>Самостоятельная работа в рамках профессиональных функций  по реализации планов и задач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 уровень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1" y="1600203"/>
            <a:ext cx="6598723" cy="4525963"/>
          </a:xfrm>
        </p:spPr>
        <p:txBody>
          <a:bodyPr>
            <a:noAutofit/>
          </a:bodyPr>
          <a:lstStyle/>
          <a:p>
            <a:r>
              <a:rPr lang="ru-RU" sz="2000" dirty="0"/>
              <a:t>Концептуальные знания в области науки и профессиональной деятельности, Создание </a:t>
            </a:r>
            <a:r>
              <a:rPr lang="ru-RU" sz="2000" dirty="0">
                <a:solidFill>
                  <a:srgbClr val="FF0000"/>
                </a:solidFill>
              </a:rPr>
              <a:t>новых </a:t>
            </a:r>
            <a:r>
              <a:rPr lang="ru-RU" sz="2000" dirty="0"/>
              <a:t>прикладных знаний в профессиональной области</a:t>
            </a:r>
          </a:p>
          <a:p>
            <a:r>
              <a:rPr lang="ru-RU" sz="2000" dirty="0"/>
              <a:t>Самостоятельное определение цели профессиональной деятельности и выбирать адекватные методы и средства их достижения. Осуществление </a:t>
            </a:r>
            <a:r>
              <a:rPr lang="ru-RU" sz="2000" dirty="0">
                <a:solidFill>
                  <a:srgbClr val="FF0000"/>
                </a:solidFill>
              </a:rPr>
              <a:t>научной, инновационной</a:t>
            </a:r>
            <a:r>
              <a:rPr lang="ru-RU" sz="2000" dirty="0"/>
              <a:t> деятельности по получению новых знаний.</a:t>
            </a:r>
          </a:p>
          <a:p>
            <a:r>
              <a:rPr lang="ru-RU" sz="2000" dirty="0"/>
              <a:t>Определение стратегии, деятельности подразделения или организации. </a:t>
            </a:r>
            <a:r>
              <a:rPr lang="ru-RU" sz="2000" dirty="0">
                <a:solidFill>
                  <a:srgbClr val="FF0000"/>
                </a:solidFill>
              </a:rPr>
              <a:t>Принятие решений и ответственность </a:t>
            </a:r>
            <a:r>
              <a:rPr lang="ru-RU" sz="2000" dirty="0"/>
              <a:t>на уровне подразделений</a:t>
            </a:r>
          </a:p>
          <a:p>
            <a:r>
              <a:rPr lang="ru-RU" sz="2000" dirty="0"/>
              <a:t>Магистратура и/или практический опыт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C72B96E6-31C1-45C5-95B5-E56C6D8986CB}"/>
              </a:ext>
            </a:extLst>
          </p:cNvPr>
          <p:cNvSpPr txBox="1">
            <a:spLocks/>
          </p:cNvSpPr>
          <p:nvPr/>
        </p:nvSpPr>
        <p:spPr>
          <a:xfrm>
            <a:off x="8431483" y="2348344"/>
            <a:ext cx="3760519" cy="2805547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i="1" dirty="0"/>
              <a:t>Самостоятельная работа в рамках стратегического управления организацией и процессами.</a:t>
            </a:r>
          </a:p>
          <a:p>
            <a:pPr marL="0" indent="0">
              <a:buNone/>
            </a:pPr>
            <a:r>
              <a:rPr lang="ru-RU" sz="2400" b="1" i="1" dirty="0"/>
              <a:t>Руководитель -  лицо, принимающее решение в управленческой и профессиональной областях.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 уровень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7667501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Методологические знания в области </a:t>
            </a:r>
            <a:r>
              <a:rPr lang="ru-RU" dirty="0" err="1"/>
              <a:t>инновационно-профессиональной</a:t>
            </a:r>
            <a:r>
              <a:rPr lang="ru-RU" dirty="0"/>
              <a:t> деятельности.</a:t>
            </a:r>
          </a:p>
          <a:p>
            <a:r>
              <a:rPr lang="ru-RU" dirty="0"/>
              <a:t>Генерирование идей, прогнозирование результатов инновационной деятельности осуществление </a:t>
            </a:r>
            <a:r>
              <a:rPr lang="ru-RU" dirty="0">
                <a:solidFill>
                  <a:srgbClr val="FF0000"/>
                </a:solidFill>
              </a:rPr>
              <a:t>широко- масштабных изменений</a:t>
            </a:r>
            <a:r>
              <a:rPr lang="ru-RU" dirty="0"/>
              <a:t> в профессиональной и социальной сфере, руководство сложными производственными и научными процессами</a:t>
            </a:r>
          </a:p>
          <a:p>
            <a:r>
              <a:rPr lang="ru-RU" dirty="0"/>
              <a:t>Определение стратегии, управление процессами и деятельностью, принятие решений и ответственность на уровне институциональных структур.</a:t>
            </a:r>
          </a:p>
          <a:p>
            <a:r>
              <a:rPr lang="ru-RU" dirty="0"/>
              <a:t> Способность к лидерству, автономности, анализу, оценке и реализации </a:t>
            </a:r>
            <a:r>
              <a:rPr lang="ru-RU" dirty="0">
                <a:solidFill>
                  <a:srgbClr val="FF0000"/>
                </a:solidFill>
              </a:rPr>
              <a:t>сложных инновационных </a:t>
            </a:r>
            <a:r>
              <a:rPr lang="ru-RU" dirty="0"/>
              <a:t>идей в научной и практической области.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D88ACADC-1958-4270-A5DC-290ED47F1F30}"/>
              </a:ext>
            </a:extLst>
          </p:cNvPr>
          <p:cNvSpPr txBox="1">
            <a:spLocks/>
          </p:cNvSpPr>
          <p:nvPr/>
        </p:nvSpPr>
        <p:spPr>
          <a:xfrm>
            <a:off x="8431483" y="2348348"/>
            <a:ext cx="3760519" cy="1689265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i="1" dirty="0"/>
              <a:t>Самостоятельная работа в рамках профессиональных функций  по реализации планов и задач отрасли и организации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C0C39-5752-44FD-AFC9-B743734B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Отраслевые рамки и </a:t>
            </a:r>
            <a:r>
              <a:rPr lang="ru-RU" dirty="0" err="1"/>
              <a:t>профстандарты</a:t>
            </a:r>
            <a:endParaRPr lang="x-none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DE8D7D-EB38-4AC5-BDFD-BF28790BB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462131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582 утвержденных профессиональных стандарта в Реестре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OpenSansRegular"/>
              </a:rPr>
              <a:t>Национальная палата предпринимателей Республики Казахстан «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SansRegular"/>
              </a:rPr>
              <a:t>Атамекен</a:t>
            </a:r>
            <a:r>
              <a:rPr lang="ru-RU" b="0" i="0" dirty="0">
                <a:solidFill>
                  <a:srgbClr val="333333"/>
                </a:solidFill>
                <a:effectLst/>
                <a:latin typeface="OpenSansRegular"/>
              </a:rPr>
              <a:t>», согласно ст.117 Трудового кодекса РК, с 1 января 2016 года утверждает профессиональные стандарты, разработанные отраслевыми объединениями работодателей.</a:t>
            </a:r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https://atameken.kz/ru/services/16-professionalnyye-standarty-i-tsentry-sertifikatsii-nsk</a:t>
            </a:r>
            <a:r>
              <a:rPr lang="ru-RU" dirty="0"/>
              <a:t> </a:t>
            </a:r>
            <a:endParaRPr lang="x-none" dirty="0"/>
          </a:p>
          <a:p>
            <a:endParaRPr lang="ru-RU" dirty="0"/>
          </a:p>
          <a:p>
            <a:r>
              <a:rPr lang="ru-RU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Развитие квалификаций в Казахстане (официальная группа НПП РК "</a:t>
            </a:r>
            <a:r>
              <a:rPr lang="ru-RU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Атамекен</a:t>
            </a:r>
            <a:r>
              <a:rPr lang="ru-RU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")</a:t>
            </a:r>
          </a:p>
          <a:p>
            <a:r>
              <a:rPr lang="en-US" dirty="0">
                <a:hlinkClick r:id="rId3"/>
              </a:rPr>
              <a:t>https://www.facebook.com/groups/NPP.NSK</a:t>
            </a:r>
            <a:r>
              <a:rPr lang="ru-RU" b="1" dirty="0">
                <a:solidFill>
                  <a:srgbClr val="050505"/>
                </a:solidFill>
              </a:rPr>
              <a:t> </a:t>
            </a:r>
            <a:endParaRPr lang="x-none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657D9245-16C9-4DC0-B17B-D9C2D5F75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7423" y="1233379"/>
            <a:ext cx="6900531" cy="5539563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4"/>
              </a:rPr>
              <a:t>https://www.gov.kz/memleket/entities/enbek/documents/details/146227?lang=ru</a:t>
            </a:r>
            <a:endParaRPr lang="ru-RU" dirty="0"/>
          </a:p>
          <a:p>
            <a:endParaRPr lang="ru-RU" dirty="0"/>
          </a:p>
          <a:p>
            <a:r>
              <a:rPr lang="ru-RU" sz="5100" dirty="0"/>
              <a:t>17 марта 2021 года утвержден перечень регулируемых профессий</a:t>
            </a:r>
          </a:p>
          <a:p>
            <a:endParaRPr lang="ru-RU" dirty="0"/>
          </a:p>
          <a:p>
            <a:pPr algn="l"/>
            <a:r>
              <a:rPr lang="ru-RU" b="0" i="0" u="none" strike="noStrike" dirty="0">
                <a:solidFill>
                  <a:srgbClr val="151515"/>
                </a:solidFill>
                <a:effectLst/>
                <a:latin typeface="Roboto" panose="020B0604020202020204" pitchFamily="2" charset="0"/>
              </a:rPr>
              <a:t>В перечень регулируемых профессий вносятся профессии:</a:t>
            </a:r>
          </a:p>
          <a:p>
            <a:pPr algn="l"/>
            <a:r>
              <a:rPr lang="ru-RU" b="0" i="0" u="none" strike="noStrike" dirty="0">
                <a:solidFill>
                  <a:srgbClr val="151515"/>
                </a:solidFill>
                <a:effectLst/>
                <a:latin typeface="Roboto" panose="020B0604020202020204" pitchFamily="2" charset="0"/>
              </a:rPr>
              <a:t>1) регулирование которых осуществляется национальным законодательством;</a:t>
            </a:r>
          </a:p>
          <a:p>
            <a:pPr algn="l"/>
            <a:r>
              <a:rPr lang="ru-RU" b="0" i="0" u="none" strike="noStrike" dirty="0">
                <a:solidFill>
                  <a:srgbClr val="151515"/>
                </a:solidFill>
                <a:effectLst/>
                <a:latin typeface="Roboto" panose="020B0604020202020204" pitchFamily="2" charset="0"/>
              </a:rPr>
              <a:t>2) подтверждение соответствия и присвоение квалификации которых осуществляются организациями, аккредитованными в соответствии с законодательством Республики Казахстан</a:t>
            </a:r>
          </a:p>
          <a:p>
            <a:pPr algn="l"/>
            <a:endParaRPr lang="ru-RU" dirty="0">
              <a:solidFill>
                <a:srgbClr val="151515"/>
              </a:solidFill>
              <a:latin typeface="Roboto" panose="020B0604020202020204" pitchFamily="2" charset="0"/>
            </a:endParaRPr>
          </a:p>
          <a:p>
            <a:pPr algn="l"/>
            <a:r>
              <a:rPr lang="ru-RU" b="0" i="0" u="none" strike="noStrike" dirty="0" err="1">
                <a:solidFill>
                  <a:srgbClr val="151515"/>
                </a:solidFill>
                <a:effectLst/>
                <a:latin typeface="Roboto" panose="020B0604020202020204" pitchFamily="2" charset="0"/>
              </a:rPr>
              <a:t>Медики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Roboto" panose="020B0604020202020204" pitchFamily="2" charset="0"/>
              </a:rPr>
              <a:t>+Аудитор</a:t>
            </a:r>
            <a:r>
              <a:rPr lang="ru-RU" sz="2900" dirty="0" err="1">
                <a:solidFill>
                  <a:srgbClr val="FF0000"/>
                </a:solidFill>
                <a:latin typeface="Roboto" panose="020B0604020202020204" pitchFamily="2" charset="0"/>
              </a:rPr>
              <a:t>+Главный</a:t>
            </a:r>
            <a:r>
              <a:rPr lang="ru-RU" sz="2900" dirty="0">
                <a:solidFill>
                  <a:srgbClr val="FF0000"/>
                </a:solidFill>
                <a:latin typeface="Roboto" panose="020B0604020202020204" pitchFamily="2" charset="0"/>
              </a:rPr>
              <a:t> бухгалтер организации публичного интереса </a:t>
            </a:r>
          </a:p>
          <a:p>
            <a:pPr algn="l"/>
            <a:endParaRPr lang="ru-RU" sz="2900" dirty="0">
              <a:solidFill>
                <a:srgbClr val="FF0000"/>
              </a:solidFill>
              <a:latin typeface="Roboto" panose="020B0604020202020204" pitchFamily="2" charset="0"/>
            </a:endParaRPr>
          </a:p>
          <a:p>
            <a:pPr algn="l"/>
            <a:r>
              <a:rPr lang="ru-RU" sz="2000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организации публичного интереса - финансовые организации (за исключением юридических лиц, исключительным видом деятельности которых является организация обменных операций с иностранной валютой), акционерные общества (за исключением некоммерческих), организации-недропользователи (кроме организаций, добывающих общераспространенные полезные ископаемые) и организации, в уставных капиталах которых имеется доля участия государства, а также государственные предприятия, основанные на праве хозяйственного ведения;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5863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B2B50E-B77F-4FDF-866E-689B7051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ru-RU" dirty="0"/>
              <a:t>Атлас новых профессий и компетенций</a:t>
            </a:r>
            <a:endParaRPr lang="ru-KZ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0ECBF5E2-1371-4753-832F-CF3D721EE7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3849" y="907012"/>
            <a:ext cx="5986598" cy="578643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E08F2E-1DEC-4454-93F0-ECE684D86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5" y="1517624"/>
            <a:ext cx="3801005" cy="5487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85C053-9A57-4C24-9328-16E33B5C9B01}"/>
              </a:ext>
            </a:extLst>
          </p:cNvPr>
          <p:cNvSpPr txBox="1"/>
          <p:nvPr/>
        </p:nvSpPr>
        <p:spPr>
          <a:xfrm>
            <a:off x="4958993" y="630873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dirty="0"/>
              <a:t>https://enbek.kz/atlas/ru/journals</a:t>
            </a:r>
          </a:p>
        </p:txBody>
      </p:sp>
    </p:spTree>
    <p:extLst>
      <p:ext uri="{BB962C8B-B14F-4D97-AF65-F5344CB8AC3E}">
        <p14:creationId xmlns:p14="http://schemas.microsoft.com/office/powerpoint/2010/main" val="184047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BFDB7A1-B8A4-42ED-8828-B1401C75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профессии</a:t>
            </a:r>
            <a:endParaRPr lang="ru-KZ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1FD3459-7941-47BC-B16C-85BE987EB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261" y="1600200"/>
            <a:ext cx="8927477" cy="4525963"/>
          </a:xfrm>
        </p:spPr>
      </p:pic>
    </p:spTree>
    <p:extLst>
      <p:ext uri="{BB962C8B-B14F-4D97-AF65-F5344CB8AC3E}">
        <p14:creationId xmlns:p14="http://schemas.microsoft.com/office/powerpoint/2010/main" val="239390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lt-LT" sz="3600" b="1" dirty="0"/>
              <a:t>Компетенции и результаты обучения по образовательной программе – европейское понимание</a:t>
            </a:r>
            <a:r>
              <a:rPr lang="en-US" altLang="lt-LT" sz="3600" b="1" dirty="0"/>
              <a:t> – </a:t>
            </a:r>
            <a:r>
              <a:rPr lang="ru-RU" altLang="lt-LT" sz="3600" b="1" dirty="0"/>
              <a:t>слабо отражено в действующих ОП</a:t>
            </a:r>
            <a:endParaRPr lang="lt-LT" altLang="lt-LT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5320100"/>
              </p:ext>
            </p:extLst>
          </p:nvPr>
        </p:nvGraphicFramePr>
        <p:xfrm>
          <a:off x="1981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85711" y="1181101"/>
            <a:ext cx="11667108" cy="5676900"/>
          </a:xfrm>
        </p:spPr>
        <p:txBody>
          <a:bodyPr numCol="2">
            <a:normAutofit/>
          </a:bodyPr>
          <a:lstStyle/>
          <a:p>
            <a:r>
              <a:rPr lang="ru-RU" altLang="en-US" sz="1600" b="1" dirty="0"/>
              <a:t>Результаты обучения обычно используются для определения уровней квалификационных рамок, установления квалификационных стандартов, описания программ и курсов, ориентации учебных планов и определения оценочных спецификаций</a:t>
            </a:r>
            <a:r>
              <a:rPr lang="en-GB" altLang="en-US" sz="1600" b="1" dirty="0"/>
              <a:t>.</a:t>
            </a:r>
          </a:p>
          <a:p>
            <a:r>
              <a:rPr lang="ru-RU" altLang="en-US" sz="1600" b="1" dirty="0"/>
              <a:t>Результаты обучения также - в некоторой степени - влияют на методы обучения, условия обучения и методы оценки</a:t>
            </a:r>
            <a:r>
              <a:rPr lang="en-GB" altLang="en-US" sz="1600" b="1" dirty="0"/>
              <a:t>. </a:t>
            </a:r>
          </a:p>
          <a:p>
            <a:r>
              <a:rPr lang="ru-RU" altLang="en-US" sz="1600" b="1" dirty="0"/>
              <a:t>На европейском уровне, как в Болонском, так и в Копенгагенском процессах, результаты обучения рассматриваются как «клей», связывающий вместе различные политические инициативы и инструменты</a:t>
            </a:r>
            <a:r>
              <a:rPr lang="en-GB" altLang="en-US" sz="1600" b="1" dirty="0"/>
              <a:t>. </a:t>
            </a:r>
          </a:p>
          <a:p>
            <a:r>
              <a:rPr lang="ru-RU" altLang="en-US" sz="1600" b="1" dirty="0"/>
              <a:t>Использование результатов обучения также рассматривается как вклад в проницаемые системы образования и обучения, например, облегчая связь между профессиональными и академическими программами</a:t>
            </a:r>
            <a:r>
              <a:rPr lang="en-GB" altLang="en-US" sz="1600" b="1" dirty="0"/>
              <a:t>. </a:t>
            </a:r>
          </a:p>
          <a:p>
            <a:r>
              <a:rPr lang="ru-RU" altLang="en-US" sz="1600" b="1" dirty="0"/>
              <a:t>Не существует единого способа определения и разработки результатов обучения; Подход должен отражать конкретную цель и контекст, о котором идет речь</a:t>
            </a:r>
            <a:r>
              <a:rPr lang="en-GB" altLang="en-US" sz="1600" b="1" dirty="0"/>
              <a:t>. </a:t>
            </a:r>
          </a:p>
          <a:p>
            <a:r>
              <a:rPr lang="ru-RU" altLang="en-US" sz="1600" b="1" dirty="0"/>
              <a:t>В последние годы результаты обучения все чаще рассматриваются как способ повышения общей прозрачности квалификаций и, в частности, уменьшают барьеры для передачи и прогрессирования через институциональные и национальные границы</a:t>
            </a:r>
            <a:r>
              <a:rPr lang="en-GB" altLang="en-US" sz="1600" b="1" dirty="0"/>
              <a:t>. </a:t>
            </a:r>
            <a:endParaRPr lang="en-IE" altLang="en-US" sz="1600" b="1" dirty="0"/>
          </a:p>
          <a:p>
            <a:r>
              <a:rPr lang="ru-RU" altLang="en-US" sz="1600" b="1" dirty="0"/>
              <a:t>Использование результатов обучения представляет собой перспективу и способ мышления. Основное внимание всегда уделяется учащемуся и тому, что он / она должен знать, уметь делать и понимать</a:t>
            </a:r>
            <a:r>
              <a:rPr lang="en-GB" altLang="en-US" sz="1600" b="1" dirty="0"/>
              <a:t>. </a:t>
            </a:r>
          </a:p>
          <a:p>
            <a:r>
              <a:rPr lang="ru-RU" altLang="en-US" sz="1600" b="1" dirty="0"/>
              <a:t>При написании результатов обучения - независимо от цели и уровня детализации - учащийся всегда находится в центре</a:t>
            </a:r>
            <a:r>
              <a:rPr lang="en-GB" altLang="en-US" sz="1600" b="1" dirty="0"/>
              <a:t>.</a:t>
            </a:r>
          </a:p>
          <a:p>
            <a:r>
              <a:rPr lang="ru-RU" altLang="en-US" sz="1600" b="1" dirty="0"/>
              <a:t>Таксономия </a:t>
            </a:r>
            <a:r>
              <a:rPr lang="ru-RU" altLang="en-US" sz="1600" b="1" dirty="0" err="1"/>
              <a:t>Блума</a:t>
            </a:r>
            <a:r>
              <a:rPr lang="ru-RU" altLang="en-US" sz="1600" b="1" dirty="0"/>
              <a:t>, является одним из наиболее важных теоретических влияний на мышление об учебных результатах и прогрессии. Самая ранняя итерация таксономии (</a:t>
            </a:r>
            <a:r>
              <a:rPr lang="ru-RU" altLang="en-US" sz="1600" b="1" dirty="0" err="1"/>
              <a:t>Bloom</a:t>
            </a:r>
            <a:r>
              <a:rPr lang="ru-RU" altLang="en-US" sz="1600" b="1" dirty="0"/>
              <a:t> </a:t>
            </a:r>
            <a:r>
              <a:rPr lang="ru-RU" altLang="en-US" sz="1600" b="1" dirty="0" err="1"/>
              <a:t>et</a:t>
            </a:r>
            <a:r>
              <a:rPr lang="ru-RU" altLang="en-US" sz="1600" b="1" dirty="0"/>
              <a:t> </a:t>
            </a:r>
            <a:r>
              <a:rPr lang="ru-RU" altLang="en-US" sz="1600" b="1" dirty="0" err="1"/>
              <a:t>al</a:t>
            </a:r>
            <a:r>
              <a:rPr lang="ru-RU" altLang="en-US" sz="1600" b="1" dirty="0"/>
              <a:t>., 1956) устанавливает иерархическую категоризацию когнитивного обучения, переходя от базовых (знания и понимания) к все более сложным навыкам (применение, анализ, синтез и оценка понятий, процессов и правил).</a:t>
            </a:r>
            <a:r>
              <a:rPr lang="en-GB" altLang="en-US" sz="1600" b="1" dirty="0"/>
              <a:t> </a:t>
            </a:r>
            <a:endParaRPr lang="en-IE" altLang="en-US" sz="1600" b="1" dirty="0"/>
          </a:p>
          <a:p>
            <a:endParaRPr lang="en-IE" altLang="en-US" sz="1600" b="1" dirty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1142967" y="285730"/>
            <a:ext cx="8750300" cy="792163"/>
          </a:xfrm>
        </p:spPr>
        <p:txBody>
          <a:bodyPr>
            <a:normAutofit fontScale="90000"/>
          </a:bodyPr>
          <a:lstStyle/>
          <a:p>
            <a:r>
              <a:rPr lang="ru-RU" altLang="en-US" sz="3600" b="1" dirty="0">
                <a:solidFill>
                  <a:srgbClr val="C00000"/>
                </a:solidFill>
              </a:rPr>
              <a:t>Результаты обучения</a:t>
            </a:r>
            <a:br>
              <a:rPr lang="ru-RU" altLang="en-US" sz="3600" b="1" dirty="0">
                <a:solidFill>
                  <a:srgbClr val="C00000"/>
                </a:solidFill>
              </a:rPr>
            </a:br>
            <a:r>
              <a:rPr lang="ru-RU" altLang="en-US" sz="1200" b="1" dirty="0">
                <a:solidFill>
                  <a:srgbClr val="C00000"/>
                </a:solidFill>
              </a:rPr>
              <a:t>Определение, написание и применение результатов обучения: Европейский справочник, CEDEFOP</a:t>
            </a:r>
            <a:endParaRPr lang="en-IE" alt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3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Характеристика результатов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Результаты обучения описывают, что обучающийся должен после успешного завершения процесса обучения </a:t>
            </a:r>
            <a:r>
              <a:rPr lang="ru-RU" i="1" dirty="0"/>
              <a:t>дисциплины  </a:t>
            </a:r>
            <a:r>
              <a:rPr lang="ru-RU" dirty="0"/>
              <a:t>- </a:t>
            </a:r>
            <a:r>
              <a:rPr lang="ru-RU" i="1" dirty="0"/>
              <a:t>знать, понимать, уметь делать</a:t>
            </a:r>
            <a:r>
              <a:rPr lang="ru-RU" dirty="0"/>
              <a:t>, </a:t>
            </a:r>
            <a:r>
              <a:rPr lang="ru-RU" b="1" dirty="0"/>
              <a:t>после завершения  программы уметь делать и быть готовым </a:t>
            </a:r>
            <a:endParaRPr lang="lt-LT" b="1" dirty="0"/>
          </a:p>
          <a:p>
            <a:r>
              <a:rPr lang="ru-RU" dirty="0"/>
              <a:t>Должны оцениваться, поэтому они должны быть </a:t>
            </a:r>
            <a:r>
              <a:rPr lang="ru-RU" b="1" dirty="0"/>
              <a:t>достижимыми и измеримыми</a:t>
            </a:r>
            <a:endParaRPr lang="lt-LT" b="1" dirty="0"/>
          </a:p>
          <a:p>
            <a:r>
              <a:rPr lang="ru-RU" dirty="0"/>
              <a:t>Должны содержать соответствующий </a:t>
            </a:r>
            <a:r>
              <a:rPr lang="ru-RU" b="1" dirty="0"/>
              <a:t>активный глагол (для программы - проявление во внешней среде + изменение окружающего мира). Иметь представление, знать – не происходит во внешней среде и не меняет окружающий мир</a:t>
            </a:r>
            <a:endParaRPr lang="lt-LT" b="1" dirty="0"/>
          </a:p>
          <a:p>
            <a:r>
              <a:rPr lang="ru-RU" dirty="0"/>
              <a:t>Вовлекают студентов в работу, поэтому связаны с учебной нагрузкой</a:t>
            </a:r>
            <a:endParaRPr lang="lt-LT" dirty="0"/>
          </a:p>
          <a:p>
            <a:r>
              <a:rPr lang="ru-RU" dirty="0"/>
              <a:t>Должны быть написаны в целостном контексте, принимая во внимание обучение и оценивание</a:t>
            </a:r>
            <a:endParaRPr lang="lt-LT" dirty="0"/>
          </a:p>
          <a:p>
            <a:r>
              <a:rPr lang="ru-RU" dirty="0"/>
              <a:t>Нужна обратная связь относительно результатов обучения</a:t>
            </a:r>
            <a:endParaRPr lang="lt-LT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66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9"/>
            <a:ext cx="10972800" cy="633412"/>
          </a:xfrm>
        </p:spPr>
        <p:txBody>
          <a:bodyPr>
            <a:normAutofit fontScale="90000"/>
          </a:bodyPr>
          <a:lstStyle/>
          <a:p>
            <a:r>
              <a:rPr lang="ru-RU" altLang="lt-LT" sz="1900" b="1" dirty="0"/>
              <a:t>Взаимосвязь между компетенциями и результатами обучения в учебных циклах </a:t>
            </a:r>
            <a:r>
              <a:rPr lang="en-US" altLang="lt-LT" sz="1900" b="1" dirty="0"/>
              <a:t>(</a:t>
            </a:r>
            <a:r>
              <a:rPr lang="ru-RU" altLang="lt-LT" sz="1900" b="1" dirty="0"/>
              <a:t>предметная область – социальная работа</a:t>
            </a:r>
            <a:r>
              <a:rPr lang="en-US" altLang="lt-LT" sz="1900" b="1" dirty="0"/>
              <a:t>) (</a:t>
            </a:r>
            <a:r>
              <a:rPr lang="ru-RU" altLang="lt-LT" sz="1900" b="1" dirty="0"/>
              <a:t>на примере Литвы - </a:t>
            </a:r>
            <a:r>
              <a:rPr lang="ru-RU" sz="1600" dirty="0"/>
              <a:t>Раймонда </a:t>
            </a:r>
            <a:r>
              <a:rPr lang="ru-RU" sz="1600" dirty="0" err="1"/>
              <a:t>Маркевичене</a:t>
            </a:r>
            <a:r>
              <a:rPr lang="ru-RU" altLang="lt-LT" sz="1900" b="1" dirty="0"/>
              <a:t>)</a:t>
            </a:r>
            <a:endParaRPr lang="en-US" altLang="lt-LT" sz="1900" b="1" dirty="0"/>
          </a:p>
        </p:txBody>
      </p:sp>
      <p:graphicFrame>
        <p:nvGraphicFramePr>
          <p:cNvPr id="55404" name="Group 108"/>
          <p:cNvGraphicFramePr>
            <a:graphicFrameLocks noGrp="1"/>
          </p:cNvGraphicFramePr>
          <p:nvPr>
            <p:ph idx="4294967295"/>
          </p:nvPr>
        </p:nvGraphicFramePr>
        <p:xfrm>
          <a:off x="2" y="908052"/>
          <a:ext cx="12192001" cy="6049964"/>
        </p:xfrm>
        <a:graphic>
          <a:graphicData uri="http://schemas.openxmlformats.org/drawingml/2006/table">
            <a:tbl>
              <a:tblPr/>
              <a:tblGrid>
                <a:gridCol w="2447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3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220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13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lt-L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altLang="lt-L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Общие компетенции</a:t>
                      </a:r>
                      <a:endParaRPr kumimoji="0" lang="en-US" altLang="lt-L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Способность к планированию и организации</a:t>
                      </a:r>
                      <a:endParaRPr kumimoji="0" lang="en-US" altLang="lt-L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6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Результаты обучения</a:t>
                      </a:r>
                      <a:endParaRPr kumimoji="0" lang="en-US" altLang="lt-L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Профессиональный бакалавр</a:t>
                      </a:r>
                      <a:endParaRPr kumimoji="0" lang="en-US" altLang="lt-L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Бакалавр</a:t>
                      </a:r>
                      <a:endParaRPr kumimoji="0" lang="en-US" altLang="lt-L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Магистр</a:t>
                      </a:r>
                      <a:endParaRPr kumimoji="0" lang="en-US" altLang="lt-L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998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Оценивает время, необходимое для достижения целей и соответствия крайним срокам.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Различает первичные и вторичные цели деятельности.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Планирует этапы деятельности в соответствии с имеющимся руководством.</a:t>
                      </a: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Распределяет роли между членами команды для достижения целей.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Регулирует деятельность в соответствии с анализом результатов и рекомендациями экспертов.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Планирует деятельность после критичной оценки спорной информации из различных источников.</a:t>
                      </a: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Планирует комплексную деятельность, состоящую из взаимосвязанных задач.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 зависимости от изменения ситуации регулирует планы в процессе реализации деятельности.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Планирует этапы деятельности, оценивая риски неизвестных ситуаций.</a:t>
                      </a: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Предметные компетенции</a:t>
                      </a:r>
                      <a:endParaRPr kumimoji="0" lang="en-US" altLang="lt-L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Влиять на социальную политику через анализ и оценку социальных процессов на основании исследований и практики в социальной работе и других предметных областях</a:t>
                      </a:r>
                      <a:endParaRPr kumimoji="0" lang="en-US" altLang="lt-L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16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Результаты обучения</a:t>
                      </a:r>
                      <a:endParaRPr kumimoji="0" lang="en-US" altLang="lt-L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Профессиональный бакалавр</a:t>
                      </a:r>
                      <a:endParaRPr kumimoji="0" lang="en-US" altLang="lt-L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Бакалавр</a:t>
                      </a:r>
                      <a:endParaRPr kumimoji="0" lang="en-US" altLang="lt-L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Магистр</a:t>
                      </a:r>
                      <a:endParaRPr kumimoji="0" lang="en-US" altLang="lt-L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081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Обсуждает вопросы, относящиеся к процессам социальной помощи, и предлагает идеи/решения для увеличения их эффективности.</a:t>
                      </a: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Оценивает процессы социальной помощи и предлагает решения на основании теории и междисциплинарной практики, которые приведут к увеличению  ее эффективности</a:t>
                      </a:r>
                      <a:r>
                        <a:rPr kumimoji="0" lang="en-US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r>
                        <a:rPr kumimoji="0" lang="ru-RU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Критически оценивает различные системы социальной помощи и предлагает решения для улучшения литовской системы социальной помощи.</a:t>
                      </a:r>
                      <a:r>
                        <a:rPr kumimoji="0" lang="en-US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Объясняет движения и инициативы, направленные на уменьшение социальных исключений и обеспечение социальной справедливости.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Критически оценивает различные системы социальной помощи на основе анализа эффективности предоставляемых услуг.</a:t>
                      </a:r>
                      <a:endParaRPr kumimoji="0" lang="en-US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5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Составляющие качества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450039"/>
              </p:ext>
            </p:extLst>
          </p:nvPr>
        </p:nvGraphicFramePr>
        <p:xfrm>
          <a:off x="2636838" y="1798638"/>
          <a:ext cx="9117012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12424" y="306896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Уверенность, что требования будут выполнены – верификация разработок и привлечение потребителей для оценки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64466" y="1268760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Установление целей в области качества – стратегический и операционный менеджмент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1664" y="2192090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Демонстрация увеличения выполнения требований  - прогресс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5640" y="5085184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Управление действиями по обеспечению качества, мониторинг и отчетность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93732" y="536218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Обратная связь</a:t>
            </a:r>
          </a:p>
          <a:p>
            <a:r>
              <a:rPr lang="ru-RU" dirty="0"/>
              <a:t>Идентификация рисков и ограничений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72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734" name="Group 19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1216533"/>
              </p:ext>
            </p:extLst>
          </p:nvPr>
        </p:nvGraphicFramePr>
        <p:xfrm>
          <a:off x="334433" y="761855"/>
          <a:ext cx="11618384" cy="5896836"/>
        </p:xfrm>
        <a:graphic>
          <a:graphicData uri="http://schemas.openxmlformats.org/drawingml/2006/table">
            <a:tbl>
              <a:tblPr/>
              <a:tblGrid>
                <a:gridCol w="1936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6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6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46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6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367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+mn-cs"/>
                        </a:rPr>
                        <a:t>ЗНАНИЕ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Times New Roman" pitchFamily="18" charset="0"/>
                        </a:rPr>
                        <a:t>ПОНИМАНИЕ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ПРИМЕНЕНИЕ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АНАЛИЗ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СИНТЕЗ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ОЦЕНКА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Цитировать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+mn-cs"/>
                        </a:rPr>
                        <a:t>Ассоциировать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Применять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Анализировать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Устраивать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Оценивать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Считать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Классифицировать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Вычислять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Оценивать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Формировать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Выбирать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Определять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+mn-cs"/>
                        </a:rPr>
                        <a:t>Сравнивать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Классифицировать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Подсчитывать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Собирать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Сравнивать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Рисовать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Вычислять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Демонстрировать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Категорировать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Составлять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Критиковать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Идентифицировать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Противопоставлять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Определять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Классифицировать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Строить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Определять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Перечислять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Различать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Инсценировать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Сравнивать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Создавать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Проводить оценку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Называть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Обсуждать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Нанимать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Дебатировать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Разрабатывать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Определять качество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Выделять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Распознавать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Проверять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Составлять диаграмму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Формулировать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Давать оценку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Ссылаться на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Оценивать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Иллюстрировать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Дифференцировать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Интегрировать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Давать суждение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Читать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+mn-cs"/>
                        </a:rPr>
                        <a:t>Объяснять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Интерпретировать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Различать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Управлять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Измерять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+mn-cs"/>
                        </a:rPr>
                        <a:t>Декламировать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+mn-cs"/>
                        </a:rPr>
                        <a:t>Выражать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Размещать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Проверять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Организовывать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Ранжировать</a:t>
                      </a:r>
                      <a:r>
                        <a:rPr kumimoji="0" lang="en-US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66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Записывать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Экстраполировать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Управлять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Экспериментировать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Планировать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Определять категорию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+mn-cs"/>
                        </a:rPr>
                        <a:t>Повторять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Интерполировать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Упорядочивать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Определять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Подготавливать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Рекомендовать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+mn-cs"/>
                        </a:rPr>
                        <a:t>Выбирать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Размещать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Практиковать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Инспектировать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Предписывать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Перепроверять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Утверждать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+mn-cs"/>
                        </a:rPr>
                        <a:t>Предсказывать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Докладывать</a:t>
                      </a: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Составлять список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Производить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Определять балл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Табулировать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Докладывать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Реструктурировать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Задавать вопрос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Предлагать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Выбирать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Говорить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Переформулировать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Составлять график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Разделять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Определять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Стандартизировать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Отслеживать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</a:rPr>
                        <a:t>Пересматривать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Делать набросок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Обобщать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Синтезировать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Тестировать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+mn-cs"/>
                        </a:rPr>
                        <a:t>Подчеркивать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+mn-cs"/>
                        </a:rPr>
                        <a:t>Говорить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Решать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Тестировать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Писать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Проверять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+mn-cs"/>
                        </a:rPr>
                        <a:t>Переводить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Переводить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Доказывать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</a:endParaRPr>
                    </a:p>
                  </a:txBody>
                  <a:tcPr marL="121920" marR="121920" marT="45716" marB="4571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Использовать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55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lt-L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Писать</a:t>
                      </a: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lt-L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31BA2F-5A8F-49CD-A93F-CF67D6D69775}"/>
              </a:ext>
            </a:extLst>
          </p:cNvPr>
          <p:cNvSpPr/>
          <p:nvPr/>
        </p:nvSpPr>
        <p:spPr>
          <a:xfrm>
            <a:off x="4751851" y="155346"/>
            <a:ext cx="6487684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dirty="0"/>
              <a:t>ВА</a:t>
            </a:r>
            <a:r>
              <a:rPr lang="en-US" dirty="0"/>
              <a:t>      </a:t>
            </a:r>
            <a:r>
              <a:rPr lang="ru-RU" dirty="0"/>
              <a:t>– </a:t>
            </a:r>
            <a:r>
              <a:rPr lang="en-US" dirty="0"/>
              <a:t>                      </a:t>
            </a:r>
            <a:r>
              <a:rPr lang="ru-RU" dirty="0"/>
              <a:t>МА </a:t>
            </a:r>
            <a:r>
              <a:rPr lang="en-US" dirty="0"/>
              <a:t>        </a:t>
            </a:r>
            <a:r>
              <a:rPr lang="ru-RU" dirty="0"/>
              <a:t>-</a:t>
            </a:r>
            <a:r>
              <a:rPr lang="en-US" dirty="0"/>
              <a:t>                          </a:t>
            </a:r>
            <a:r>
              <a:rPr lang="ru-RU" dirty="0"/>
              <a:t> </a:t>
            </a:r>
            <a:r>
              <a:rPr lang="en-US" dirty="0"/>
              <a:t>PhD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36C254-F87A-4C53-A5C6-BC0A31A1CE6F}"/>
              </a:ext>
            </a:extLst>
          </p:cNvPr>
          <p:cNvSpPr/>
          <p:nvPr/>
        </p:nvSpPr>
        <p:spPr>
          <a:xfrm>
            <a:off x="1199456" y="152647"/>
            <a:ext cx="1560038" cy="38471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b="1" dirty="0">
                <a:highlight>
                  <a:srgbClr val="FFFF00"/>
                </a:highlight>
              </a:rPr>
              <a:t>Дисциплины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C751C258-C620-4676-992E-C539594B8AAF}"/>
              </a:ext>
            </a:extLst>
          </p:cNvPr>
          <p:cNvSpPr/>
          <p:nvPr/>
        </p:nvSpPr>
        <p:spPr>
          <a:xfrm>
            <a:off x="5039884" y="521979"/>
            <a:ext cx="5952661" cy="1580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13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5C59DE-C876-4301-B90A-E74D2098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обучения: проблемы формулирования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DFA353-0D21-4618-98DF-E014A5FA2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Основные ошибки</a:t>
            </a:r>
          </a:p>
          <a:p>
            <a:pPr marL="0" indent="0">
              <a:buNone/>
            </a:pPr>
            <a:r>
              <a:rPr lang="ru-RU" dirty="0"/>
              <a:t>Цель обучения – носит невнятный общий характер – высококвалифицированный специалист</a:t>
            </a:r>
          </a:p>
          <a:p>
            <a:r>
              <a:rPr lang="ru-RU" dirty="0"/>
              <a:t>НЕ используют активные глаголы</a:t>
            </a:r>
          </a:p>
          <a:p>
            <a:r>
              <a:rPr lang="ru-RU" dirty="0" err="1"/>
              <a:t>Знаниевый</a:t>
            </a:r>
            <a:r>
              <a:rPr lang="ru-RU" dirty="0"/>
              <a:t> подход – перечисляют изученные понятия</a:t>
            </a:r>
          </a:p>
          <a:p>
            <a:r>
              <a:rPr lang="ru-RU" dirty="0"/>
              <a:t>Вместо 1 активного глагола – перечень из десятка компетенций</a:t>
            </a:r>
          </a:p>
          <a:p>
            <a:r>
              <a:rPr lang="ru-RU" dirty="0"/>
              <a:t>Нет соответствия между дисциплинами и РО </a:t>
            </a:r>
          </a:p>
          <a:p>
            <a:r>
              <a:rPr lang="ru-RU" dirty="0"/>
              <a:t>РО – овладение </a:t>
            </a:r>
            <a:r>
              <a:rPr lang="ru-RU" dirty="0" err="1"/>
              <a:t>проф.компетенциями</a:t>
            </a:r>
            <a:r>
              <a:rPr lang="ru-RU" dirty="0"/>
              <a:t>…. – нет реальных </a:t>
            </a:r>
            <a:r>
              <a:rPr lang="ru-RU" dirty="0" err="1"/>
              <a:t>проф.функций</a:t>
            </a:r>
            <a:r>
              <a:rPr lang="ru-RU" dirty="0"/>
              <a:t>!</a:t>
            </a:r>
          </a:p>
          <a:p>
            <a:r>
              <a:rPr lang="ru-RU" dirty="0"/>
              <a:t>Описание дисциплины не содержит содержание, деятельность студента, технологии обучения и оценивания, программное обеспечение.</a:t>
            </a:r>
          </a:p>
          <a:p>
            <a:r>
              <a:rPr lang="ru-RU" dirty="0"/>
              <a:t>Дисциплины дублируют друг друга</a:t>
            </a:r>
          </a:p>
        </p:txBody>
      </p:sp>
    </p:spTree>
    <p:extLst>
      <p:ext uri="{BB962C8B-B14F-4D97-AF65-F5344CB8AC3E}">
        <p14:creationId xmlns:p14="http://schemas.microsoft.com/office/powerpoint/2010/main" val="2600839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42F9DA-C403-4478-B152-7085AD90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Как создать себе проблемы?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86E21C4-2878-4B36-AF81-ACCAA2576993}"/>
              </a:ext>
            </a:extLst>
          </p:cNvPr>
          <p:cNvSpPr/>
          <p:nvPr/>
        </p:nvSpPr>
        <p:spPr>
          <a:xfrm>
            <a:off x="249052" y="1344199"/>
            <a:ext cx="6960273" cy="535531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4" indent="-285744">
              <a:buFont typeface="Arial" pitchFamily="34" charset="0"/>
              <a:buChar char="•"/>
            </a:pPr>
            <a:r>
              <a:rPr lang="ru-RU" dirty="0"/>
              <a:t>Забудьте про профессиональные функции</a:t>
            </a:r>
          </a:p>
          <a:p>
            <a:pPr marL="285744" indent="-285744">
              <a:buFont typeface="Arial" pitchFamily="34" charset="0"/>
              <a:buChar char="•"/>
            </a:pPr>
            <a:r>
              <a:rPr lang="ru-RU" dirty="0"/>
              <a:t>Не думайте а перспективных потребностях рынка труда</a:t>
            </a:r>
          </a:p>
          <a:p>
            <a:pPr marL="285744" indent="-285744">
              <a:buFont typeface="Arial" pitchFamily="34" charset="0"/>
              <a:buChar char="•"/>
            </a:pPr>
            <a:r>
              <a:rPr lang="ru-RU" dirty="0"/>
              <a:t>Представьте результаты обучения в виде не систематизированной совокупности знаний и деятельности</a:t>
            </a:r>
          </a:p>
          <a:p>
            <a:pPr marL="285744" indent="-285744">
              <a:buFont typeface="Arial" pitchFamily="34" charset="0"/>
              <a:buChar char="•"/>
            </a:pPr>
            <a:r>
              <a:rPr lang="ru-RU" dirty="0"/>
              <a:t>Используйте компетенции не уточняя контекст и не принимая во внимание уровень обучения</a:t>
            </a:r>
          </a:p>
          <a:p>
            <a:pPr marL="285744" indent="-285744">
              <a:buFont typeface="Arial" pitchFamily="34" charset="0"/>
              <a:buChar char="•"/>
            </a:pPr>
            <a:r>
              <a:rPr lang="ru-RU" dirty="0"/>
              <a:t>Объедините разные  виды деятельности вместе</a:t>
            </a:r>
          </a:p>
          <a:p>
            <a:pPr marL="285744" indent="-285744">
              <a:buFont typeface="Arial" pitchFamily="34" charset="0"/>
              <a:buChar char="•"/>
            </a:pPr>
            <a:r>
              <a:rPr lang="ru-RU" dirty="0"/>
              <a:t>Запутайте эксперта  соотнесением дисциплин и результатов обучения</a:t>
            </a:r>
          </a:p>
          <a:p>
            <a:pPr marL="285744" indent="-285744">
              <a:buFont typeface="Arial" pitchFamily="34" charset="0"/>
              <a:buChar char="•"/>
            </a:pPr>
            <a:r>
              <a:rPr lang="ru-RU" dirty="0"/>
              <a:t>Не описывайте у дисциплины содержание, деятельность студента, формат оценивания  и используемое программное обеспечение</a:t>
            </a:r>
          </a:p>
          <a:p>
            <a:pPr marL="285744" indent="-285744">
              <a:buFont typeface="Arial" pitchFamily="34" charset="0"/>
              <a:buChar char="•"/>
            </a:pPr>
            <a:r>
              <a:rPr lang="ru-RU" dirty="0"/>
              <a:t>Спишите РО и дисциплины у другого вуза</a:t>
            </a:r>
          </a:p>
          <a:p>
            <a:pPr marL="285744" indent="-285744">
              <a:buFont typeface="Arial" pitchFamily="34" charset="0"/>
              <a:buChar char="•"/>
            </a:pPr>
            <a:r>
              <a:rPr lang="ru-RU" dirty="0"/>
              <a:t>Скопируйте РО у российских вузах, то что они не используют европейский подход не важно</a:t>
            </a:r>
          </a:p>
          <a:p>
            <a:pPr marL="285744" indent="-285744">
              <a:buFont typeface="Arial" pitchFamily="34" charset="0"/>
              <a:buChar char="•"/>
            </a:pPr>
            <a:endParaRPr lang="ru-RU" dirty="0"/>
          </a:p>
          <a:p>
            <a:pPr marL="285744" indent="-285744">
              <a:buFont typeface="Arial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5F66506-E48A-4B58-BA3D-E4867D7D7C4B}"/>
              </a:ext>
            </a:extLst>
          </p:cNvPr>
          <p:cNvSpPr/>
          <p:nvPr/>
        </p:nvSpPr>
        <p:spPr>
          <a:xfrm>
            <a:off x="249052" y="5365993"/>
            <a:ext cx="6714433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Забудьте о самом главном – конкретных профессиональных функциях – то, что реально будет делать выпускник на рабочем месте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0632FB0-A907-45DC-AC9C-709C17869F94}"/>
              </a:ext>
            </a:extLst>
          </p:cNvPr>
          <p:cNvSpPr/>
          <p:nvPr/>
        </p:nvSpPr>
        <p:spPr>
          <a:xfrm>
            <a:off x="7209323" y="1471458"/>
            <a:ext cx="4735631" cy="535531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b="1" dirty="0"/>
              <a:t>Используйте общие слова, шаблоны  –  например, профессиональные компетенции, высококвалифицированный специалист ... </a:t>
            </a:r>
          </a:p>
          <a:p>
            <a:r>
              <a:rPr lang="ru-RU" b="1" dirty="0"/>
              <a:t>Дисциплина содержит основные положения и важна для ОП</a:t>
            </a:r>
          </a:p>
          <a:p>
            <a:endParaRPr lang="ru-RU" b="1" dirty="0"/>
          </a:p>
          <a:p>
            <a:r>
              <a:rPr lang="ru-RU" b="1" dirty="0"/>
              <a:t>Эксперт и сам должен понимать, что вы будете преподавать </a:t>
            </a:r>
          </a:p>
          <a:p>
            <a:r>
              <a:rPr lang="ru-RU" b="1" dirty="0"/>
              <a:t>Включайте в </a:t>
            </a:r>
            <a:r>
              <a:rPr lang="ru-RU" b="1" dirty="0" err="1"/>
              <a:t>элективы</a:t>
            </a:r>
            <a:r>
              <a:rPr lang="ru-RU" b="1" dirty="0"/>
              <a:t> те же дисциплины, но под другим названием – </a:t>
            </a:r>
            <a:r>
              <a:rPr lang="ru-RU" b="1" dirty="0" err="1"/>
              <a:t>фейковая</a:t>
            </a:r>
            <a:r>
              <a:rPr lang="ru-RU" b="1" dirty="0"/>
              <a:t> выборность</a:t>
            </a:r>
          </a:p>
          <a:p>
            <a:r>
              <a:rPr lang="ru-RU" dirty="0"/>
              <a:t>Понимайте под минором углубленную часть Вашей программы, забудьте о том, что минор это дополнительная программа из другого направления   с новыми, несвойственными ОП </a:t>
            </a:r>
            <a:r>
              <a:rPr lang="ru-RU"/>
              <a:t>профессионально значимыми </a:t>
            </a:r>
            <a:r>
              <a:rPr lang="ru-RU" dirty="0"/>
              <a:t>РО</a:t>
            </a:r>
          </a:p>
        </p:txBody>
      </p:sp>
    </p:spTree>
    <p:extLst>
      <p:ext uri="{BB962C8B-B14F-4D97-AF65-F5344CB8AC3E}">
        <p14:creationId xmlns:p14="http://schemas.microsoft.com/office/powerpoint/2010/main" val="4279431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 4, 7, 8, 12 носят </a:t>
            </a:r>
            <a:r>
              <a:rPr lang="ru-RU" dirty="0" err="1"/>
              <a:t>знаниевый</a:t>
            </a:r>
            <a:r>
              <a:rPr lang="ru-RU" dirty="0"/>
              <a:t> характер. РО 3 и 5 одинаковые. </a:t>
            </a:r>
            <a:r>
              <a:rPr lang="kk-KZ" dirty="0"/>
              <a:t>Результаты обучения сформулированы некорректно</a:t>
            </a:r>
            <a:r>
              <a:rPr lang="ru-RU" dirty="0"/>
              <a:t>,  содержат сразу несколько глаголов, описывающих разные результаты, не соответствуют уровню МА, ориентированы на знания и умения, а не на профессиональную деятельность. </a:t>
            </a:r>
            <a:endParaRPr lang="en-US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Примеры рекомендаций авторам ОП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4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979" y="220931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разработку новых ОП надо начинать с разработки результатов обучения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представьте что будет делать на рабочем месте Ваш выпускник сейчас, а через 4 года?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35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274643"/>
            <a:ext cx="11582400" cy="5619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lt-LT" sz="2800" dirty="0"/>
              <a:t>Самоконтроль при формулировании результатов обучения</a:t>
            </a:r>
            <a:endParaRPr lang="lt-LT" altLang="lt-LT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908720"/>
          <a:ext cx="109728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867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7EB7031-5813-4640-80DD-267881AC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Пример результаты  ВА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Общие для университета с учетом стратегии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07DD0956-BC66-4F2D-9C78-38E8B562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983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Способен принимать решения и оценивать их последствия, анализируя  актуальную информацию,  используя разнообразные аналитические методы, учитывая </a:t>
            </a:r>
            <a:r>
              <a:rPr lang="ru-RU" b="1" dirty="0">
                <a:solidFill>
                  <a:srgbClr val="FF0000"/>
                </a:solidFill>
              </a:rPr>
              <a:t>принципы корпоративной социальной ответственности  и этические  последствия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/>
              <a:t>Способен …., используя </a:t>
            </a:r>
            <a:r>
              <a:rPr lang="ru-RU" b="1" dirty="0">
                <a:solidFill>
                  <a:srgbClr val="FF0000"/>
                </a:solidFill>
              </a:rPr>
              <a:t>соответствующие цифровые технологии</a:t>
            </a:r>
            <a:r>
              <a:rPr lang="ru-RU" b="1" dirty="0"/>
              <a:t>, инструменты  и теории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b="1" dirty="0"/>
              <a:t>Способен влиять на действия и поведение  как лиц, принимающих  решения, так и заинтересованных сторон организации, демонстрируя устные и письменные коммуникативные навыки </a:t>
            </a:r>
            <a:r>
              <a:rPr lang="ru-RU" b="1" dirty="0">
                <a:solidFill>
                  <a:srgbClr val="FF0000"/>
                </a:solidFill>
              </a:rPr>
              <a:t>и умение работать в команде </a:t>
            </a:r>
          </a:p>
          <a:p>
            <a:pPr marL="0" indent="0">
              <a:buNone/>
            </a:pPr>
            <a:r>
              <a:rPr lang="ru-RU" dirty="0"/>
              <a:t>Способен </a:t>
            </a:r>
            <a:r>
              <a:rPr lang="ru-RU" dirty="0">
                <a:solidFill>
                  <a:srgbClr val="FF0000"/>
                </a:solidFill>
              </a:rPr>
              <a:t>анализировать </a:t>
            </a:r>
            <a:r>
              <a:rPr lang="ru-RU" dirty="0"/>
              <a:t>и представлять … информацию для внутренних и внешних заинтересованных сторон </a:t>
            </a:r>
          </a:p>
          <a:p>
            <a:pPr marL="0" indent="0">
              <a:buNone/>
            </a:pPr>
            <a:r>
              <a:rPr lang="ru-RU" dirty="0"/>
              <a:t>Способен </a:t>
            </a:r>
            <a:r>
              <a:rPr lang="ru-RU" dirty="0">
                <a:solidFill>
                  <a:srgbClr val="FF0000"/>
                </a:solidFill>
              </a:rPr>
              <a:t>проявлять лидерские качества</a:t>
            </a:r>
            <a:r>
              <a:rPr lang="ru-RU" dirty="0"/>
              <a:t> и практиковать самостоятельное  обучение как для раскрытия индивидуального потенциала и формирования </a:t>
            </a:r>
            <a:r>
              <a:rPr lang="ru-RU" dirty="0">
                <a:solidFill>
                  <a:srgbClr val="FF0000"/>
                </a:solidFill>
              </a:rPr>
              <a:t>предпринимательского мышления</a:t>
            </a:r>
            <a:r>
              <a:rPr lang="ru-RU" dirty="0"/>
              <a:t>, так и </a:t>
            </a:r>
            <a:r>
              <a:rPr lang="ru-RU" b="1" dirty="0">
                <a:solidFill>
                  <a:srgbClr val="FF0000"/>
                </a:solidFill>
              </a:rPr>
              <a:t>на благо служению обществу </a:t>
            </a:r>
          </a:p>
        </p:txBody>
      </p:sp>
    </p:spTree>
    <p:extLst>
      <p:ext uri="{BB962C8B-B14F-4D97-AF65-F5344CB8AC3E}">
        <p14:creationId xmlns:p14="http://schemas.microsoft.com/office/powerpoint/2010/main" val="238196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Сокращенных программ уже нет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/>
              <a:t>Сейчас мы можем говорить только о признании в рамках образовательных программ, то есть сейчас есть единая программа, в рамках которой вуз осуществляет признание</a:t>
            </a:r>
          </a:p>
          <a:p>
            <a:pPr lvl="0"/>
            <a:r>
              <a:rPr lang="ru-RU" b="1" dirty="0"/>
              <a:t>Хорошая возможность для получения второго  диплома по родственным образовательным программам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2" y="121550"/>
            <a:ext cx="10819332" cy="85913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 Признание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9405"/>
              </p:ext>
            </p:extLst>
          </p:nvPr>
        </p:nvGraphicFramePr>
        <p:xfrm>
          <a:off x="455473" y="980684"/>
          <a:ext cx="10972801" cy="4800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24171">
                  <a:extLst>
                    <a:ext uri="{9D8B030D-6E8A-4147-A177-3AD203B41FA5}">
                      <a16:colId xmlns:a16="http://schemas.microsoft.com/office/drawing/2014/main" xmlns="" val="2495977971"/>
                    </a:ext>
                  </a:extLst>
                </a:gridCol>
                <a:gridCol w="1042283">
                  <a:extLst>
                    <a:ext uri="{9D8B030D-6E8A-4147-A177-3AD203B41FA5}">
                      <a16:colId xmlns:a16="http://schemas.microsoft.com/office/drawing/2014/main" xmlns="" val="4067611473"/>
                    </a:ext>
                  </a:extLst>
                </a:gridCol>
                <a:gridCol w="5006347">
                  <a:extLst>
                    <a:ext uri="{9D8B030D-6E8A-4147-A177-3AD203B41FA5}">
                      <a16:colId xmlns:a16="http://schemas.microsoft.com/office/drawing/2014/main" xmlns="" val="1294630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 образовательном процессе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Для трудоустройства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397228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Признание элементов обучения</a:t>
                      </a:r>
                    </a:p>
                    <a:p>
                      <a:endParaRPr lang="ru-RU" dirty="0"/>
                    </a:p>
                    <a:p>
                      <a:r>
                        <a:rPr lang="ru-RU" b="1" dirty="0"/>
                        <a:t>Признание фрагментов образовательного трека</a:t>
                      </a:r>
                    </a:p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Признание степеней и дипломов</a:t>
                      </a:r>
                    </a:p>
                    <a:p>
                      <a:endParaRPr lang="ru-RU" dirty="0"/>
                    </a:p>
                    <a:p>
                      <a:r>
                        <a:rPr lang="ru-RU" b="1" dirty="0"/>
                        <a:t>Признание полного образовательного трека</a:t>
                      </a:r>
                      <a:endParaRPr lang="en-US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354801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Признание коллегиальными органами внутри вуза, координирующими  содержание</a:t>
                      </a:r>
                      <a:r>
                        <a:rPr lang="ru-RU" baseline="0" dirty="0"/>
                        <a:t> ОП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Признание органами подтверждения квалификации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2109913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Наличие внутренних критериев  соответствия ОП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Соответствие</a:t>
                      </a:r>
                      <a:r>
                        <a:rPr lang="ru-RU" baseline="0" dirty="0"/>
                        <a:t> профессиональным стандартам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286419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Анализ содержания</a:t>
                      </a:r>
                      <a:r>
                        <a:rPr lang="ru-RU" baseline="0" dirty="0"/>
                        <a:t> учебного предмета по формальным параметрам (кредиты, описание) или по качественным – результатам обучения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Опыт, курсы, обучение в вузе  - все анализируется</a:t>
                      </a:r>
                      <a:r>
                        <a:rPr lang="ru-RU" baseline="0" dirty="0"/>
                        <a:t> на соответствие </a:t>
                      </a:r>
                      <a:r>
                        <a:rPr lang="ru-RU" baseline="0" dirty="0" err="1"/>
                        <a:t>профстандартам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 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297206448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94722" y="6212470"/>
            <a:ext cx="35221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Разграничение понятий</a:t>
            </a:r>
            <a:r>
              <a:rPr 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3893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Признание внутри вуза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/>
              <a:t>Кто заинтересован</a:t>
            </a:r>
          </a:p>
          <a:p>
            <a:pPr marL="0" indent="0">
              <a:buNone/>
            </a:pPr>
            <a:r>
              <a:rPr lang="ru-RU" sz="2400" dirty="0"/>
              <a:t>– сами обучающиеся (сокращение времени обучения, стоимости)</a:t>
            </a:r>
          </a:p>
          <a:p>
            <a:pPr marL="0" indent="0">
              <a:buNone/>
            </a:pPr>
            <a:r>
              <a:rPr lang="ru-RU" sz="2400" dirty="0"/>
              <a:t>–  образовательные платформы и центры (расширение рынка услуг, признание на рынке, маркетинг)</a:t>
            </a:r>
          </a:p>
          <a:p>
            <a:pPr marL="0" indent="0">
              <a:buNone/>
            </a:pPr>
            <a:r>
              <a:rPr lang="ru-RU" sz="2400" dirty="0"/>
              <a:t>–  вузы, предлагающие </a:t>
            </a:r>
            <a:r>
              <a:rPr lang="en-US" sz="2400" dirty="0"/>
              <a:t>MOOC </a:t>
            </a:r>
            <a:r>
              <a:rPr lang="ru-RU" sz="2400" dirty="0"/>
              <a:t>– привлечение реальных и виртуальных студентов, денег и продвижение в рейтингах</a:t>
            </a:r>
          </a:p>
          <a:p>
            <a:pPr marL="0" indent="0">
              <a:buNone/>
            </a:pPr>
            <a:r>
              <a:rPr lang="ru-RU" sz="2400" b="1" dirty="0"/>
              <a:t>Кто не заинтересован </a:t>
            </a:r>
          </a:p>
          <a:p>
            <a:pPr marL="0" indent="0">
              <a:buNone/>
            </a:pPr>
            <a:r>
              <a:rPr lang="ru-RU" sz="2400" dirty="0"/>
              <a:t>– университеты (упущенная выгода, возможный отток студентов), не участвующие в МООС </a:t>
            </a:r>
          </a:p>
          <a:p>
            <a:pPr marL="0" indent="0">
              <a:buNone/>
            </a:pPr>
            <a:r>
              <a:rPr lang="ru-RU" sz="2400" dirty="0"/>
              <a:t>– преподаватели, опасающиеся конкуренции – «говорящие головы»</a:t>
            </a:r>
          </a:p>
          <a:p>
            <a:pPr marL="0" indent="0">
              <a:buNone/>
            </a:pPr>
            <a:r>
              <a:rPr lang="ru-RU" sz="2400" dirty="0"/>
              <a:t>– обучающиеся, которые не способны самостоятельно строить траекторию развития (требования Дублинских дескрипторов)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023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Составляющие качества образовательной программы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970694"/>
              </p:ext>
            </p:extLst>
          </p:nvPr>
        </p:nvGraphicFramePr>
        <p:xfrm>
          <a:off x="2636838" y="1798638"/>
          <a:ext cx="9117012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12424" y="2060848"/>
            <a:ext cx="194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Наличие внутренней системы обеспечения качества, включая пре- и пост- мониторинг</a:t>
            </a:r>
          </a:p>
          <a:p>
            <a:r>
              <a:rPr lang="ru-RU" dirty="0"/>
              <a:t>Вовлечение практиков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64466" y="126876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Четкие результаты обучения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5560" y="219209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Постоянное улучшение – прогресс</a:t>
            </a:r>
          </a:p>
          <a:p>
            <a:endParaRPr lang="ru-RU" dirty="0"/>
          </a:p>
          <a:p>
            <a:r>
              <a:rPr lang="ru-RU" dirty="0"/>
              <a:t>Изменения как маркер жизнеспособности программы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5640" y="508518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Управление ОП: мониторинг и отчетность</a:t>
            </a:r>
          </a:p>
          <a:p>
            <a:r>
              <a:rPr lang="ru-RU" dirty="0"/>
              <a:t>ИЗМЕНЕНИЯ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93732" y="4808185"/>
            <a:ext cx="2862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Обратная связь  - студенты, практики, преподаватели</a:t>
            </a:r>
          </a:p>
          <a:p>
            <a:r>
              <a:rPr lang="ru-RU" dirty="0"/>
              <a:t>Выявление рисков</a:t>
            </a:r>
          </a:p>
          <a:p>
            <a:r>
              <a:rPr lang="ru-RU" dirty="0"/>
              <a:t>Идентификация препятствий</a:t>
            </a:r>
            <a:endParaRPr lang="en-US" dirty="0"/>
          </a:p>
          <a:p>
            <a:r>
              <a:rPr lang="ru-RU" b="1" dirty="0">
                <a:solidFill>
                  <a:srgbClr val="C00000"/>
                </a:solidFill>
              </a:rPr>
              <a:t>ВНЕШНИЕ ЭКСПЕРТИЗЫ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2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Порядок признания</a:t>
            </a:r>
            <a:endParaRPr lang="ru-RU" sz="3600" b="1" i="1" dirty="0">
              <a:solidFill>
                <a:srgbClr val="C0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7417" y="1666074"/>
            <a:ext cx="10972800" cy="4525963"/>
          </a:xfrm>
        </p:spPr>
        <p:txBody>
          <a:bodyPr>
            <a:noAutofit/>
          </a:bodyPr>
          <a:lstStyle/>
          <a:p>
            <a:pPr lvl="0"/>
            <a:r>
              <a:rPr lang="ru-RU" sz="2800" b="1" dirty="0"/>
              <a:t>Признание предыдущего обучения – при поступлении в вуз (колледж, </a:t>
            </a:r>
            <a:r>
              <a:rPr lang="en-US" sz="2800" b="1" dirty="0"/>
              <a:t>IB, A-level</a:t>
            </a:r>
            <a:r>
              <a:rPr lang="ru-RU" sz="2800" b="1" dirty="0"/>
              <a:t>, НИШ, лицеи и гимназии, курсы, языковые сертификаты, профессиональная сертификация).</a:t>
            </a:r>
          </a:p>
          <a:p>
            <a:pPr lvl="0"/>
            <a:endParaRPr lang="ru-RU" sz="2800" b="1" dirty="0"/>
          </a:p>
          <a:p>
            <a:pPr lvl="0"/>
            <a:r>
              <a:rPr lang="ru-RU" sz="2800" b="1" dirty="0"/>
              <a:t>Признание по запросу в ходе обучения  – курсы, результаты языковых экзаменов,   результаты летнего семестра и летних/зимних школ, </a:t>
            </a:r>
            <a:r>
              <a:rPr lang="ru-RU" sz="2800" b="1" dirty="0" err="1"/>
              <a:t>волонтерство</a:t>
            </a:r>
            <a:r>
              <a:rPr lang="ru-RU" sz="2800" b="1" dirty="0"/>
              <a:t>.  - замена изучения учебного предмета, включение в </a:t>
            </a:r>
            <a:r>
              <a:rPr lang="ru-RU" sz="2800" b="1" dirty="0" err="1"/>
              <a:t>транскрипт</a:t>
            </a:r>
            <a:r>
              <a:rPr lang="ru-RU" sz="2800" b="1" dirty="0"/>
              <a:t>, отказ от признания.</a:t>
            </a:r>
          </a:p>
          <a:p>
            <a:pPr lvl="0"/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1688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Calibri Light" pitchFamily="34" charset="0"/>
                <a:cs typeface="Calibri Light" pitchFamily="34" charset="0"/>
              </a:rPr>
              <a:t>Критерии качества признания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7310603" cy="4525963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Полнота информации</a:t>
            </a:r>
          </a:p>
          <a:p>
            <a:r>
              <a:rPr lang="ru-RU" sz="2000" dirty="0"/>
              <a:t>Коллегиальность</a:t>
            </a:r>
          </a:p>
          <a:p>
            <a:r>
              <a:rPr lang="ru-RU" sz="2000" dirty="0"/>
              <a:t>Достоверность</a:t>
            </a:r>
          </a:p>
          <a:p>
            <a:r>
              <a:rPr lang="ru-RU" sz="2000" dirty="0"/>
              <a:t>Прозрачность</a:t>
            </a:r>
          </a:p>
          <a:p>
            <a:r>
              <a:rPr lang="ru-RU" sz="2000" dirty="0"/>
              <a:t>Логичность требований</a:t>
            </a:r>
          </a:p>
          <a:p>
            <a:r>
              <a:rPr lang="ru-RU" sz="2000" dirty="0"/>
              <a:t>Этика и академическая честность</a:t>
            </a:r>
          </a:p>
          <a:p>
            <a:r>
              <a:rPr lang="ru-RU" sz="2000" dirty="0"/>
              <a:t>Важен прогресс каждого студента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Определение доли дисциплин для признания обучения – обычно до 50% от трудоемкости программы – применяется при так называемом «сокращенном обучении» которого фактически уже нет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0941" y="6143654"/>
            <a:ext cx="8365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Системный подход – каждый фрагмент ОП  важен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0096" y="1435129"/>
            <a:ext cx="44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Документы</a:t>
            </a:r>
          </a:p>
          <a:p>
            <a:endParaRPr lang="ru-RU" dirty="0"/>
          </a:p>
          <a:p>
            <a:r>
              <a:rPr lang="ru-RU" dirty="0"/>
              <a:t>Политика обеспечения качества</a:t>
            </a:r>
          </a:p>
          <a:p>
            <a:endParaRPr lang="ru-RU" dirty="0"/>
          </a:p>
          <a:p>
            <a:r>
              <a:rPr lang="ru-RU" dirty="0"/>
              <a:t>Академическая политика</a:t>
            </a:r>
          </a:p>
          <a:p>
            <a:endParaRPr lang="ru-RU" dirty="0"/>
          </a:p>
          <a:p>
            <a:r>
              <a:rPr lang="ru-RU" dirty="0"/>
              <a:t>Документы, определяющие порядок признания</a:t>
            </a:r>
          </a:p>
          <a:p>
            <a:endParaRPr lang="ru-RU" dirty="0"/>
          </a:p>
          <a:p>
            <a:r>
              <a:rPr lang="ru-RU" dirty="0"/>
              <a:t>Записи, </a:t>
            </a:r>
            <a:r>
              <a:rPr lang="ru-RU" dirty="0" err="1"/>
              <a:t>подтвержающие</a:t>
            </a:r>
            <a:r>
              <a:rPr lang="ru-RU" dirty="0"/>
              <a:t> реализацию процессов5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13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Вызовы и возможности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Новая возможность – </a:t>
            </a:r>
            <a:r>
              <a:rPr lang="ru-RU" b="1" dirty="0" err="1"/>
              <a:t>апгрейт</a:t>
            </a:r>
            <a:r>
              <a:rPr lang="ru-RU" b="1" dirty="0"/>
              <a:t> образовательных программ прошлых лет и встраивание программ профессиональной сертификации</a:t>
            </a:r>
          </a:p>
          <a:p>
            <a:pPr lvl="0"/>
            <a:r>
              <a:rPr lang="ru-RU" b="1" dirty="0"/>
              <a:t>Обучение не только в рамках одной ОП непрерывно – возможно предварительное обучение – мини-МВА</a:t>
            </a:r>
          </a:p>
          <a:p>
            <a:pPr lvl="0"/>
            <a:r>
              <a:rPr lang="ru-RU" b="1" dirty="0"/>
              <a:t>? Как подтверждать освоение результатов обучения? – прозрачность и наличие электронных портфолио</a:t>
            </a:r>
          </a:p>
          <a:p>
            <a:pPr lvl="0"/>
            <a:r>
              <a:rPr lang="ru-RU" b="1" dirty="0"/>
              <a:t>Признание РО должно распространятся на все уровни обучения – т.е. магистратура предполагает и изучение отдельных учебных предметов на уровне </a:t>
            </a:r>
            <a:r>
              <a:rPr lang="ru-RU" b="1" dirty="0" err="1"/>
              <a:t>бакалавриата</a:t>
            </a:r>
            <a:endParaRPr lang="ru-RU" b="1" dirty="0"/>
          </a:p>
          <a:p>
            <a:pPr lvl="0"/>
            <a:r>
              <a:rPr lang="ru-RU" b="1" dirty="0"/>
              <a:t>ОП стремятся быть универсальными – одна программа формально соответствует всем </a:t>
            </a:r>
            <a:r>
              <a:rPr lang="ru-RU" b="1" dirty="0" err="1"/>
              <a:t>профстандартам</a:t>
            </a:r>
            <a:r>
              <a:rPr lang="ru-RU" b="1" dirty="0"/>
              <a:t>, фактически – это каркас, на основе которого можно </a:t>
            </a:r>
            <a:r>
              <a:rPr lang="ru-RU" b="1" dirty="0" err="1"/>
              <a:t>дособрать</a:t>
            </a:r>
            <a:r>
              <a:rPr lang="ru-RU" b="1" dirty="0"/>
              <a:t> любой объект</a:t>
            </a:r>
          </a:p>
          <a:p>
            <a:pPr lvl="0"/>
            <a:r>
              <a:rPr lang="ru-RU" b="1" dirty="0" err="1"/>
              <a:t>Микс</a:t>
            </a:r>
            <a:r>
              <a:rPr lang="ru-RU" b="1" dirty="0"/>
              <a:t> групп – обучающиеся – студенты и практики в одной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623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Взаимодействие университетов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«Специализация» вузов и переход от распределенной работы ППС к концентрации в </a:t>
            </a:r>
            <a:r>
              <a:rPr lang="ru-RU" b="1"/>
              <a:t>лучших вузах</a:t>
            </a:r>
          </a:p>
          <a:p>
            <a:pPr lvl="0"/>
            <a:r>
              <a:rPr lang="ru-RU" b="1" dirty="0"/>
              <a:t>Академическая мобильность – общие предметы ООД и уникальные предметы</a:t>
            </a:r>
          </a:p>
          <a:p>
            <a:pPr lvl="0"/>
            <a:r>
              <a:rPr lang="ru-RU" b="1" dirty="0"/>
              <a:t>Миноры – уникальные дополнительные образовательные программы</a:t>
            </a:r>
          </a:p>
          <a:p>
            <a:pPr lvl="0"/>
            <a:r>
              <a:rPr lang="ru-RU" b="1" dirty="0"/>
              <a:t> Объединение нерентабельных групп</a:t>
            </a:r>
          </a:p>
          <a:p>
            <a:pPr lvl="0"/>
            <a:r>
              <a:rPr lang="ru-RU" b="1" dirty="0"/>
              <a:t>Уникальные результаты обучения и уникальные траектории</a:t>
            </a:r>
          </a:p>
          <a:p>
            <a:pPr lvl="0"/>
            <a:r>
              <a:rPr lang="ru-RU" b="1" dirty="0"/>
              <a:t>Важно понимание реального влияния дисциплины на РО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080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Calibri Light" pitchFamily="34" charset="0"/>
                <a:cs typeface="Calibri Light" pitchFamily="34" charset="0"/>
              </a:rPr>
              <a:t>Минор? Минор!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579644"/>
              </p:ext>
            </p:extLst>
          </p:nvPr>
        </p:nvGraphicFramePr>
        <p:xfrm>
          <a:off x="-2832992" y="1412776"/>
          <a:ext cx="10958512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71864" y="1412776"/>
            <a:ext cx="741760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Минор – это честь образовательной программы,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формирующая новые результаты обучения,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не  предоставляющая возможность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самостоятельной профессиональной деятельности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этой области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том же уровне, что и основная ОП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8380" y="38424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ИТ+ юрист                        </a:t>
            </a:r>
            <a:r>
              <a:rPr lang="ru-RU" b="1" i="1" dirty="0" err="1">
                <a:solidFill>
                  <a:schemeClr val="tx2"/>
                </a:solidFill>
              </a:rPr>
              <a:t>Юрист+ИТ</a:t>
            </a:r>
            <a:endParaRPr lang="ru-RU" b="1" i="1" dirty="0">
              <a:solidFill>
                <a:schemeClr val="tx2"/>
              </a:solidFill>
            </a:endParaRPr>
          </a:p>
          <a:p>
            <a:r>
              <a:rPr lang="ru-RU" b="1" i="1" dirty="0">
                <a:solidFill>
                  <a:schemeClr val="tx2"/>
                </a:solidFill>
              </a:rPr>
              <a:t>Менеджмент +</a:t>
            </a:r>
            <a:r>
              <a:rPr lang="ru-RU" b="1" i="1" dirty="0" err="1">
                <a:solidFill>
                  <a:schemeClr val="tx2"/>
                </a:solidFill>
              </a:rPr>
              <a:t>юриси</a:t>
            </a:r>
            <a:r>
              <a:rPr lang="ru-RU" b="1" i="1" dirty="0">
                <a:solidFill>
                  <a:schemeClr val="tx2"/>
                </a:solidFill>
              </a:rPr>
              <a:t>    </a:t>
            </a:r>
            <a:r>
              <a:rPr lang="ru-RU" b="1" i="1" dirty="0" err="1">
                <a:solidFill>
                  <a:schemeClr val="tx2"/>
                </a:solidFill>
              </a:rPr>
              <a:t>Юрист+менеджмент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1969" y="4941168"/>
            <a:ext cx="74769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Синергетический эффект</a:t>
            </a:r>
          </a:p>
          <a:p>
            <a:pPr algn="ctr"/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Новое качество основной ОП</a:t>
            </a:r>
          </a:p>
          <a:p>
            <a:pPr algn="ctr"/>
            <a:r>
              <a:rPr lang="ru-RU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Новые профессиональные возможности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Calibri Light" pitchFamily="34" charset="0"/>
                <a:cs typeface="Calibri Light" pitchFamily="34" charset="0"/>
              </a:rPr>
              <a:t>Минор? Минор!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Выход из зоны комфорта</a:t>
            </a:r>
          </a:p>
          <a:p>
            <a:r>
              <a:rPr lang="ru-RU" dirty="0"/>
              <a:t>Гибкость и готовность изменяться</a:t>
            </a:r>
          </a:p>
          <a:p>
            <a:r>
              <a:rPr lang="ru-RU" dirty="0"/>
              <a:t>Способность и готовность учиться новому</a:t>
            </a:r>
          </a:p>
          <a:p>
            <a:r>
              <a:rPr lang="ru-RU" dirty="0"/>
              <a:t>Глобальный взгляд на окружающий мир и профессиональную деятельность</a:t>
            </a:r>
          </a:p>
          <a:p>
            <a:r>
              <a:rPr lang="ru-RU" dirty="0"/>
              <a:t>Дополнительная образовательная программа = дополнительные результаты обучения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347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Calibri Light" pitchFamily="34" charset="0"/>
                <a:cs typeface="Calibri Light" pitchFamily="34" charset="0"/>
              </a:rPr>
              <a:t>Предложение для вузов партнеров </a:t>
            </a:r>
            <a:br>
              <a:rPr lang="ru-RU" sz="3600" b="1" dirty="0">
                <a:solidFill>
                  <a:schemeClr val="accent2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sz="3600" b="1" dirty="0">
                <a:solidFill>
                  <a:schemeClr val="accent2"/>
                </a:solidFill>
                <a:latin typeface="Calibri Light" pitchFamily="34" charset="0"/>
                <a:cs typeface="Calibri Light" pitchFamily="34" charset="0"/>
              </a:rPr>
              <a:t>Минор в формате ДОТ для студентов неэкономических ОП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Общий объем трудоемкости Минора составляет – 20 – 25 кредитов (по согласованию с вузом трудоемкость минора  и дисциплин может быть изменена). </a:t>
            </a:r>
            <a:endParaRPr lang="en-US" dirty="0"/>
          </a:p>
          <a:p>
            <a:r>
              <a:rPr lang="ru-RU" dirty="0"/>
              <a:t>Каждый Минор включает 3 обязательные дисциплины и 1-2 дисциплины на выбор.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МИНОР для Транспорта </a:t>
            </a:r>
          </a:p>
          <a:p>
            <a:pPr marL="0" indent="0">
              <a:buNone/>
            </a:pPr>
            <a:r>
              <a:rPr lang="ru-RU" dirty="0"/>
              <a:t>Туризм, Иностранные языки, Экология, Менеджмент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584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51BFBB-4928-4502-B648-E7F7E37F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504" y="1661020"/>
            <a:ext cx="10515600" cy="42877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 </a:t>
            </a:r>
          </a:p>
          <a:p>
            <a:pPr marL="0" indent="0" algn="ctr">
              <a:buNone/>
            </a:pPr>
            <a:endParaRPr lang="en-US" b="1" dirty="0"/>
          </a:p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ADCBB77D-0024-416B-9A99-3B0AF47D29B9}"/>
              </a:ext>
            </a:extLst>
          </p:cNvPr>
          <p:cNvGraphicFramePr/>
          <p:nvPr/>
        </p:nvGraphicFramePr>
        <p:xfrm>
          <a:off x="469786" y="318782"/>
          <a:ext cx="11017541" cy="602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914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любая дорога начинается с первого ша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38</a:t>
            </a:fld>
            <a:endParaRPr lang="ru"/>
          </a:p>
        </p:txBody>
      </p:sp>
      <p:sp>
        <p:nvSpPr>
          <p:cNvPr id="2" name="Прямоугольник 1"/>
          <p:cNvSpPr/>
          <p:nvPr/>
        </p:nvSpPr>
        <p:spPr>
          <a:xfrm>
            <a:off x="4465675" y="680486"/>
            <a:ext cx="5470299" cy="367023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Реестр 2022</a:t>
            </a:r>
          </a:p>
          <a:p>
            <a:pPr algn="ctr"/>
            <a:endParaRPr lang="ru-RU" sz="10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0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0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Реестр 2021</a:t>
            </a:r>
          </a:p>
          <a:p>
            <a:pPr algn="ctr"/>
            <a:endParaRPr lang="ru-RU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0;p23">
            <a:extLst>
              <a:ext uri="{FF2B5EF4-FFF2-40B4-BE49-F238E27FC236}">
                <a16:creationId xmlns:a16="http://schemas.microsoft.com/office/drawing/2014/main" xmlns="" id="{C08DAA8E-4FB5-4219-86F2-8E8B2A88F6ED}"/>
              </a:ext>
            </a:extLst>
          </p:cNvPr>
          <p:cNvSpPr txBox="1"/>
          <p:nvPr/>
        </p:nvSpPr>
        <p:spPr>
          <a:xfrm>
            <a:off x="560172" y="2583119"/>
            <a:ext cx="10544400" cy="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60930" rIns="121894" bIns="6093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" sz="4800" kern="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Успеха  и удачи в разработке ОП!</a:t>
            </a:r>
            <a:endParaRPr sz="4800" kern="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499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проектируем?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Образовательная программа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Результаты обучения</a:t>
            </a:r>
          </a:p>
          <a:p>
            <a:r>
              <a:rPr lang="ru-RU" dirty="0"/>
              <a:t>Периоды обучения</a:t>
            </a:r>
          </a:p>
          <a:p>
            <a:r>
              <a:rPr lang="ru-RU" dirty="0"/>
              <a:t>Учебные дисциплины</a:t>
            </a:r>
          </a:p>
          <a:p>
            <a:r>
              <a:rPr lang="ru-RU" dirty="0"/>
              <a:t>Методы преподавания</a:t>
            </a:r>
          </a:p>
          <a:p>
            <a:r>
              <a:rPr lang="ru-RU" dirty="0"/>
              <a:t>Самостоятельную деятельность студентов</a:t>
            </a:r>
          </a:p>
          <a:p>
            <a:r>
              <a:rPr lang="ru-RU" dirty="0"/>
              <a:t>Методы оценки</a:t>
            </a:r>
          </a:p>
          <a:p>
            <a:r>
              <a:rPr lang="ru-RU" dirty="0"/>
              <a:t>Алгоритм </a:t>
            </a:r>
            <a:r>
              <a:rPr lang="ru-RU" dirty="0" err="1"/>
              <a:t>перезачета</a:t>
            </a:r>
            <a:r>
              <a:rPr lang="ru-RU" dirty="0"/>
              <a:t>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Внутренние документы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Руководство для студентов</a:t>
            </a:r>
          </a:p>
          <a:p>
            <a:r>
              <a:rPr lang="ru-RU" dirty="0" err="1">
                <a:solidFill>
                  <a:srgbClr val="C00000"/>
                </a:solidFill>
              </a:rPr>
              <a:t>Внеучебную</a:t>
            </a:r>
            <a:r>
              <a:rPr lang="ru-RU" dirty="0">
                <a:solidFill>
                  <a:srgbClr val="C00000"/>
                </a:solidFill>
              </a:rPr>
              <a:t> деятельность</a:t>
            </a:r>
          </a:p>
          <a:p>
            <a:r>
              <a:rPr lang="ru-RU" dirty="0">
                <a:solidFill>
                  <a:srgbClr val="C00000"/>
                </a:solidFill>
              </a:rPr>
              <a:t>Программу пребывания</a:t>
            </a:r>
          </a:p>
          <a:p>
            <a:r>
              <a:rPr lang="ru-RU" dirty="0">
                <a:solidFill>
                  <a:srgbClr val="C00000"/>
                </a:solidFill>
              </a:rPr>
              <a:t>Систему поддержки и информирования</a:t>
            </a:r>
          </a:p>
          <a:p>
            <a:r>
              <a:rPr lang="ru-RU" dirty="0">
                <a:solidFill>
                  <a:srgbClr val="C00000"/>
                </a:solidFill>
              </a:rPr>
              <a:t>Каналы связи и взаимодействия между университетами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86360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Результаты обучения – один из основных компонентов Болонского процесса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136" y="1711329"/>
            <a:ext cx="11578443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Документы Болонского процесса: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«… квалификации будут выражены через рабочую нагрузку, уровень подготовки, </a:t>
            </a:r>
            <a:r>
              <a:rPr lang="ru-RU" sz="2000" b="1" dirty="0"/>
              <a:t>результаты обучения</a:t>
            </a:r>
            <a:r>
              <a:rPr lang="ru-RU" sz="2000" dirty="0"/>
              <a:t>, </a:t>
            </a:r>
            <a:r>
              <a:rPr lang="ru-RU" sz="2000" b="1" dirty="0"/>
              <a:t>компетенции</a:t>
            </a:r>
            <a:r>
              <a:rPr lang="ru-RU" sz="2000" dirty="0"/>
              <a:t> и направления деятельности» (Берлинское коммюнике, 2003),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«…общие дескрипторы для каждого цикла,  основанные на </a:t>
            </a:r>
            <a:r>
              <a:rPr lang="ru-RU" sz="2000" b="1" dirty="0"/>
              <a:t>результатах обучения</a:t>
            </a:r>
            <a:r>
              <a:rPr lang="ru-RU" sz="2000" dirty="0"/>
              <a:t> и </a:t>
            </a:r>
            <a:r>
              <a:rPr lang="ru-RU" sz="2000" b="1" dirty="0"/>
              <a:t>компетенциях</a:t>
            </a:r>
            <a:r>
              <a:rPr lang="ru-RU" sz="2000" dirty="0"/>
              <a:t>» (</a:t>
            </a:r>
            <a:r>
              <a:rPr lang="ru-RU" sz="2000" dirty="0" err="1"/>
              <a:t>Бергенское</a:t>
            </a:r>
            <a:r>
              <a:rPr lang="ru-RU" sz="2000" dirty="0"/>
              <a:t> коммюнике, 2005),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«…в следующем [отчете] должны быть также рассмотрены такие вопросы, как национальные структуры квалификаций, </a:t>
            </a:r>
            <a:r>
              <a:rPr lang="ru-RU" sz="2000" b="1" dirty="0"/>
              <a:t>результаты обучения </a:t>
            </a:r>
            <a:r>
              <a:rPr lang="ru-RU" sz="2000" dirty="0"/>
              <a:t>и зачетные единицы, обучение в течение всей жизни и признание ранее полученного образования» (Лондонское коммюнике, 2007).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/>
              <a:t>«К 2020 году мы представляем себе ЕПВО, где наши общие цели реализуются во всех странах-участницах, обеспечивая доверие в системах высшего образования, где автоматическое признание стало реальным, а студенты и выпускники могут легко перемещаться в пределах ЕПВО; где высшее образование эффективно способствует формированию инклюзивных обществ, основанных на демократических ценностях и правах человека; и </a:t>
            </a:r>
            <a:r>
              <a:rPr lang="ru-RU" sz="2000" b="1" dirty="0"/>
              <a:t>где возможности образования обеспечивают компетенции и навыки, необходимые для европейского гражданства, инноваций и трудоустройства</a:t>
            </a:r>
            <a:r>
              <a:rPr lang="ru-RU" sz="2000" dirty="0"/>
              <a:t>.»  (Ереванское коммюнике, 2015)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	 </a:t>
            </a:r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9850439" y="160340"/>
            <a:ext cx="576263" cy="38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 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ыгнутая вверх стрелка 6">
            <a:extLst>
              <a:ext uri="{FF2B5EF4-FFF2-40B4-BE49-F238E27FC236}">
                <a16:creationId xmlns:a16="http://schemas.microsoft.com/office/drawing/2014/main" xmlns="" id="{4DC2372A-FA1E-439F-A837-4524833CD285}"/>
              </a:ext>
            </a:extLst>
          </p:cNvPr>
          <p:cNvSpPr/>
          <p:nvPr/>
        </p:nvSpPr>
        <p:spPr>
          <a:xfrm rot="1724742">
            <a:off x="4416520" y="164417"/>
            <a:ext cx="4985621" cy="2041307"/>
          </a:xfrm>
          <a:prstGeom prst="curvedDownArrow">
            <a:avLst>
              <a:gd name="adj1" fmla="val 8240"/>
              <a:gd name="adj2" fmla="val 50000"/>
              <a:gd name="adj3" fmla="val 25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600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Иерархия рамок квалификаций и результатов обучения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6124671"/>
              </p:ext>
            </p:extLst>
          </p:nvPr>
        </p:nvGraphicFramePr>
        <p:xfrm>
          <a:off x="1981201" y="1673224"/>
          <a:ext cx="8043891" cy="471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39110" y="1357301"/>
            <a:ext cx="2428892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b="1" dirty="0"/>
              <a:t>Институциональные</a:t>
            </a:r>
          </a:p>
          <a:p>
            <a:r>
              <a:rPr lang="ru-RU" b="1" dirty="0"/>
              <a:t> рамки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0480" y="2714622"/>
            <a:ext cx="2857520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dirty="0"/>
              <a:t>Модель  результатов обучения ОП</a:t>
            </a:r>
          </a:p>
        </p:txBody>
      </p:sp>
      <p:sp>
        <p:nvSpPr>
          <p:cNvPr id="7" name="Выгнутая вверх стрелка 6"/>
          <p:cNvSpPr/>
          <p:nvPr/>
        </p:nvSpPr>
        <p:spPr>
          <a:xfrm rot="1724742">
            <a:off x="6033943" y="1177824"/>
            <a:ext cx="2643207" cy="1110575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Профессиональные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функции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721D69DE-16EB-493C-87DF-4B284793F9B7}"/>
              </a:ext>
            </a:extLst>
          </p:cNvPr>
          <p:cNvGrpSpPr/>
          <p:nvPr/>
        </p:nvGrpSpPr>
        <p:grpSpPr>
          <a:xfrm>
            <a:off x="5125373" y="1673227"/>
            <a:ext cx="1608779" cy="943611"/>
            <a:chOff x="2339790" y="0"/>
            <a:chExt cx="1608778" cy="943610"/>
          </a:xfrm>
        </p:grpSpPr>
        <p:sp>
          <p:nvSpPr>
            <p:cNvPr id="10" name="Трапеция 9">
              <a:extLst>
                <a:ext uri="{FF2B5EF4-FFF2-40B4-BE49-F238E27FC236}">
                  <a16:creationId xmlns:a16="http://schemas.microsoft.com/office/drawing/2014/main" xmlns="" id="{4B1EBF87-DC87-45B4-B81B-D22D4BE1F070}"/>
                </a:ext>
              </a:extLst>
            </p:cNvPr>
            <p:cNvSpPr/>
            <p:nvPr/>
          </p:nvSpPr>
          <p:spPr>
            <a:xfrm>
              <a:off x="2339790" y="0"/>
              <a:ext cx="1608778" cy="943610"/>
            </a:xfrm>
            <a:prstGeom prst="trapezoid">
              <a:avLst>
                <a:gd name="adj" fmla="val 85246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Трапеция 4">
              <a:extLst>
                <a:ext uri="{FF2B5EF4-FFF2-40B4-BE49-F238E27FC236}">
                  <a16:creationId xmlns:a16="http://schemas.microsoft.com/office/drawing/2014/main" xmlns="" id="{A513284B-2AC4-451E-B487-18E31EE3835B}"/>
                </a:ext>
              </a:extLst>
            </p:cNvPr>
            <p:cNvSpPr txBox="1"/>
            <p:nvPr/>
          </p:nvSpPr>
          <p:spPr>
            <a:xfrm>
              <a:off x="2339790" y="0"/>
              <a:ext cx="1608778" cy="943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/>
                <a:t>Профессиональные стандарты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35431B8E-C0E8-426F-8CE3-A16A24AC60E9}"/>
              </a:ext>
            </a:extLst>
          </p:cNvPr>
          <p:cNvGrpSpPr/>
          <p:nvPr/>
        </p:nvGrpSpPr>
        <p:grpSpPr>
          <a:xfrm>
            <a:off x="5924148" y="1680466"/>
            <a:ext cx="1608779" cy="943611"/>
            <a:chOff x="2339790" y="0"/>
            <a:chExt cx="1608778" cy="943610"/>
          </a:xfrm>
        </p:grpSpPr>
        <p:sp>
          <p:nvSpPr>
            <p:cNvPr id="13" name="Трапеция 12">
              <a:extLst>
                <a:ext uri="{FF2B5EF4-FFF2-40B4-BE49-F238E27FC236}">
                  <a16:creationId xmlns:a16="http://schemas.microsoft.com/office/drawing/2014/main" xmlns="" id="{153F226F-921B-468F-B238-117C12CCC640}"/>
                </a:ext>
              </a:extLst>
            </p:cNvPr>
            <p:cNvSpPr/>
            <p:nvPr/>
          </p:nvSpPr>
          <p:spPr>
            <a:xfrm>
              <a:off x="2339790" y="0"/>
              <a:ext cx="1608778" cy="943610"/>
            </a:xfrm>
            <a:prstGeom prst="trapezoid">
              <a:avLst>
                <a:gd name="adj" fmla="val 85246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Трапеция 4">
              <a:extLst>
                <a:ext uri="{FF2B5EF4-FFF2-40B4-BE49-F238E27FC236}">
                  <a16:creationId xmlns:a16="http://schemas.microsoft.com/office/drawing/2014/main" xmlns="" id="{C35F0545-D3AC-4C30-B0BC-59A84EAE63DC}"/>
                </a:ext>
              </a:extLst>
            </p:cNvPr>
            <p:cNvSpPr txBox="1"/>
            <p:nvPr/>
          </p:nvSpPr>
          <p:spPr>
            <a:xfrm>
              <a:off x="2339790" y="0"/>
              <a:ext cx="1608778" cy="943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/>
                <a:t>Профессиональные стандарты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56E68FB-7214-433E-BF1F-C76CAE7E467A}"/>
              </a:ext>
            </a:extLst>
          </p:cNvPr>
          <p:cNvSpPr txBox="1"/>
          <p:nvPr/>
        </p:nvSpPr>
        <p:spPr>
          <a:xfrm>
            <a:off x="8596331" y="3703233"/>
            <a:ext cx="2857520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dirty="0"/>
              <a:t>Результаты обучения учебных дисциплин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809CCE-D76D-46B1-8BC8-0BB0AE3B382E}"/>
              </a:ext>
            </a:extLst>
          </p:cNvPr>
          <p:cNvSpPr txBox="1"/>
          <p:nvPr/>
        </p:nvSpPr>
        <p:spPr>
          <a:xfrm>
            <a:off x="9130719" y="4691844"/>
            <a:ext cx="2857520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dirty="0"/>
              <a:t>Результаты обучения учебных занятий</a:t>
            </a:r>
          </a:p>
        </p:txBody>
      </p:sp>
      <p:sp>
        <p:nvSpPr>
          <p:cNvPr id="3" name="Стрелка: изогнутая вправо 2">
            <a:extLst>
              <a:ext uri="{FF2B5EF4-FFF2-40B4-BE49-F238E27FC236}">
                <a16:creationId xmlns:a16="http://schemas.microsoft.com/office/drawing/2014/main" xmlns="" id="{66DA43E6-144F-4B99-94E6-857702C60EAE}"/>
              </a:ext>
            </a:extLst>
          </p:cNvPr>
          <p:cNvSpPr/>
          <p:nvPr/>
        </p:nvSpPr>
        <p:spPr>
          <a:xfrm rot="8755600">
            <a:off x="11177494" y="3137703"/>
            <a:ext cx="946337" cy="2117108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6">
            <a:extLst>
              <a:ext uri="{FF2B5EF4-FFF2-40B4-BE49-F238E27FC236}">
                <a16:creationId xmlns:a16="http://schemas.microsoft.com/office/drawing/2014/main" xmlns="" id="{D7A30BA7-7116-4350-9891-808623D75779}"/>
              </a:ext>
            </a:extLst>
          </p:cNvPr>
          <p:cNvSpPr/>
          <p:nvPr/>
        </p:nvSpPr>
        <p:spPr>
          <a:xfrm rot="1724742">
            <a:off x="8489254" y="2014497"/>
            <a:ext cx="2643207" cy="1110575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Активные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глаголы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A350A1-54AE-4D4F-8C4B-D96E12C63DBB}"/>
              </a:ext>
            </a:extLst>
          </p:cNvPr>
          <p:cNvSpPr txBox="1"/>
          <p:nvPr/>
        </p:nvSpPr>
        <p:spPr>
          <a:xfrm rot="2419597">
            <a:off x="11140695" y="4130066"/>
            <a:ext cx="1401288" cy="96949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dirty="0"/>
              <a:t>Знания, умения, навыки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C3BBC39-7BB1-4FD4-9A44-527B866F1180}"/>
              </a:ext>
            </a:extLst>
          </p:cNvPr>
          <p:cNvSpPr/>
          <p:nvPr/>
        </p:nvSpPr>
        <p:spPr>
          <a:xfrm>
            <a:off x="1270170" y="849558"/>
            <a:ext cx="4410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Атлас новых профессий</a:t>
            </a:r>
            <a:endParaRPr lang="ru-KZ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F652DC4-41CF-4155-A04C-7E8F036EA6F0}"/>
              </a:ext>
            </a:extLst>
          </p:cNvPr>
          <p:cNvSpPr/>
          <p:nvPr/>
        </p:nvSpPr>
        <p:spPr>
          <a:xfrm>
            <a:off x="424517" y="1542737"/>
            <a:ext cx="16850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Форсайт</a:t>
            </a:r>
            <a:endParaRPr lang="ru-KZ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dirty="0"/>
              <a:t>Внешние Академические </a:t>
            </a:r>
            <a:r>
              <a:rPr lang="ru-RU" sz="3600" b="1" dirty="0" err="1"/>
              <a:t>стейкхолдеры</a:t>
            </a:r>
            <a:r>
              <a:rPr lang="ru-RU" sz="3600" b="1" dirty="0"/>
              <a:t> – фокус внимания</a:t>
            </a:r>
            <a:br>
              <a:rPr lang="ru-RU" sz="3600" b="1" dirty="0"/>
            </a:br>
            <a:r>
              <a:rPr lang="ru-RU" sz="3600" b="1" dirty="0"/>
              <a:t>Результаты обучения образовательной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indent="0"/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Ориентированы на трудовые функции и на перспективные потребности рынка труда</a:t>
            </a:r>
          </a:p>
          <a:p>
            <a:pPr indent="0"/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Гармонизированы на уровне университета – отражают миссию</a:t>
            </a:r>
            <a:r>
              <a:rPr lang="ru-RU" dirty="0"/>
              <a:t>, видение, стратегию и специфику вуза</a:t>
            </a:r>
          </a:p>
          <a:p>
            <a:pPr indent="0"/>
            <a:r>
              <a:rPr lang="ru-RU" dirty="0"/>
              <a:t>Обладают </a:t>
            </a:r>
            <a:r>
              <a:rPr lang="ru-RU" b="1" dirty="0"/>
              <a:t>синергией</a:t>
            </a:r>
            <a:r>
              <a:rPr lang="ru-RU" dirty="0"/>
              <a:t>, то есть  не являются суммой РО дисциплин</a:t>
            </a:r>
          </a:p>
          <a:p>
            <a:pPr indent="0"/>
            <a:r>
              <a:rPr lang="ru-RU" dirty="0"/>
              <a:t>Включают </a:t>
            </a:r>
            <a:r>
              <a:rPr lang="ru-RU" b="1" dirty="0"/>
              <a:t>«мягкие» </a:t>
            </a:r>
            <a:r>
              <a:rPr lang="ru-RU" dirty="0"/>
              <a:t>навыки</a:t>
            </a:r>
          </a:p>
          <a:p>
            <a:pPr indent="0"/>
            <a:r>
              <a:rPr lang="ru-RU" dirty="0"/>
              <a:t>Формирует не только содержание, но и </a:t>
            </a:r>
            <a:r>
              <a:rPr lang="ru-RU" b="1" dirty="0"/>
              <a:t>методы обучения</a:t>
            </a:r>
          </a:p>
          <a:p>
            <a:pPr indent="0"/>
            <a:r>
              <a:rPr lang="ru-RU" b="1" dirty="0"/>
              <a:t>РО являются сквозными – формируются в ходе освоения всей ОП</a:t>
            </a:r>
            <a:endParaRPr lang="lt-LT" b="1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18139" y="1528066"/>
            <a:ext cx="35150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Компетенции</a:t>
            </a:r>
            <a:r>
              <a:rPr lang="ru-RU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30886" y="3131130"/>
            <a:ext cx="335707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Договориться о терминах</a:t>
            </a:r>
          </a:p>
          <a:p>
            <a:pPr algn="ct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Говорить на одном языке</a:t>
            </a:r>
          </a:p>
          <a:p>
            <a:pPr algn="ctr"/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только вузы, </a:t>
            </a:r>
          </a:p>
          <a:p>
            <a:pPr algn="ct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и НИИ и предприятия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E675E-E193-48CF-BD76-C6B2B49A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проектирования ОП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30142A-4CC3-48E3-8AA6-5FCB667E6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Участие стейкхолдеров</a:t>
            </a:r>
            <a:endParaRPr lang="x-none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F15C611C-C603-4E9F-80E3-C36F242D631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3308426"/>
              </p:ext>
            </p:extLst>
          </p:nvPr>
        </p:nvGraphicFramePr>
        <p:xfrm>
          <a:off x="609600" y="2174878"/>
          <a:ext cx="1136266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96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003399"/>
                </a:solidFill>
                <a:cs typeface="Arial" pitchFamily="34" charset="0"/>
              </a:rPr>
              <a:t>ДЕСКРИПТОРЫ КВАЛИФИКАЦИИ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3399"/>
              </a:buClr>
            </a:pPr>
            <a:r>
              <a:rPr lang="ru-RU" sz="2000" dirty="0">
                <a:solidFill>
                  <a:srgbClr val="C00000"/>
                </a:solidFill>
                <a:cs typeface="Arial" pitchFamily="34" charset="0"/>
              </a:rPr>
              <a:t>«БАКАЛАВР»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003399"/>
              </a:buClr>
            </a:pPr>
            <a:r>
              <a:rPr lang="ru-RU" dirty="0"/>
              <a:t>продвинутый уровень работы с текстом с элементами, требующими глубоких знаний в сфере изучения… </a:t>
            </a:r>
          </a:p>
          <a:p>
            <a:pPr>
              <a:buClr>
                <a:srgbClr val="003399"/>
              </a:buClr>
            </a:pPr>
            <a:r>
              <a:rPr lang="ru-RU" dirty="0"/>
              <a:t>разработка и предъявление аргументации </a:t>
            </a:r>
          </a:p>
          <a:p>
            <a:pPr>
              <a:buClr>
                <a:srgbClr val="003399"/>
              </a:buClr>
            </a:pPr>
            <a:r>
              <a:rPr lang="ru-RU" dirty="0"/>
              <a:t>сбор и интерпретация информации, относящейся к предмету изучения… </a:t>
            </a:r>
          </a:p>
          <a:p>
            <a:pPr>
              <a:buClr>
                <a:srgbClr val="003399"/>
              </a:buClr>
            </a:pPr>
            <a:r>
              <a:rPr lang="ru-RU" dirty="0"/>
              <a:t>умение представлять информацию, идеи, проблемы </a:t>
            </a:r>
            <a:endParaRPr lang="en-US" dirty="0"/>
          </a:p>
          <a:p>
            <a:pPr>
              <a:buClr>
                <a:srgbClr val="003399"/>
              </a:buClr>
              <a:buNone/>
            </a:pPr>
            <a:r>
              <a:rPr lang="en-US" dirty="0"/>
              <a:t>	</a:t>
            </a:r>
            <a:r>
              <a:rPr lang="ru-RU" dirty="0"/>
              <a:t>и их решения… </a:t>
            </a:r>
          </a:p>
          <a:p>
            <a:pPr>
              <a:buClr>
                <a:srgbClr val="003399"/>
              </a:buClr>
            </a:pPr>
            <a:r>
              <a:rPr lang="ru-RU" dirty="0"/>
              <a:t>развитые навыки, необходимые для обучения на следующем уровне с высокой степенью автономии…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 vert="horz" lIns="91438" tIns="45719" rIns="91438" bIns="45719" rtlCol="0" anchor="b">
            <a:normAutofit/>
          </a:bodyPr>
          <a:lstStyle/>
          <a:p>
            <a:pPr>
              <a:buClr>
                <a:srgbClr val="003399"/>
              </a:buClr>
            </a:pPr>
            <a:r>
              <a:rPr lang="ru-RU" sz="2000" dirty="0">
                <a:solidFill>
                  <a:srgbClr val="C00000"/>
                </a:solidFill>
                <a:cs typeface="Arial" pitchFamily="34" charset="0"/>
              </a:rPr>
              <a:t>«МАГИСТР»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ru-RU" dirty="0"/>
              <a:t>наличие основы для оригинального развития и применения идей в контексте проводимого исследования… 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ru-RU" dirty="0"/>
              <a:t>способность находить решения проблем в новых </a:t>
            </a:r>
            <a:endParaRPr lang="en-US" dirty="0"/>
          </a:p>
          <a:p>
            <a:pPr>
              <a:lnSpc>
                <a:spcPct val="90000"/>
              </a:lnSpc>
              <a:buClr>
                <a:srgbClr val="003399"/>
              </a:buClr>
              <a:buNone/>
            </a:pPr>
            <a:r>
              <a:rPr lang="en-US" dirty="0"/>
              <a:t>	</a:t>
            </a:r>
            <a:r>
              <a:rPr lang="ru-RU" dirty="0"/>
              <a:t>или незнакомых средах в более широком </a:t>
            </a:r>
            <a:endParaRPr lang="en-US" dirty="0"/>
          </a:p>
          <a:p>
            <a:pPr>
              <a:lnSpc>
                <a:spcPct val="90000"/>
              </a:lnSpc>
              <a:buClr>
                <a:srgbClr val="003399"/>
              </a:buClr>
              <a:buNone/>
            </a:pPr>
            <a:r>
              <a:rPr lang="en-US" dirty="0"/>
              <a:t>	</a:t>
            </a:r>
            <a:r>
              <a:rPr lang="ru-RU" dirty="0"/>
              <a:t>(междисциплинарном) контексте… 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ru-RU" dirty="0"/>
              <a:t>способность к интеграции знаний и построению заключений </a:t>
            </a:r>
            <a:endParaRPr lang="en-US" dirty="0"/>
          </a:p>
          <a:p>
            <a:pPr>
              <a:lnSpc>
                <a:spcPct val="90000"/>
              </a:lnSpc>
              <a:buClr>
                <a:srgbClr val="003399"/>
              </a:buClr>
              <a:buNone/>
            </a:pPr>
            <a:r>
              <a:rPr lang="en-US" dirty="0"/>
              <a:t>	</a:t>
            </a:r>
            <a:r>
              <a:rPr lang="ru-RU" dirty="0"/>
              <a:t>на основе неполной или ограниченной информации… 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ru-RU" dirty="0"/>
              <a:t>умение представлять заключения и подкреплять знания фактами (узкая сфера) в профессиональной </a:t>
            </a:r>
            <a:endParaRPr lang="en-US" dirty="0"/>
          </a:p>
          <a:p>
            <a:pPr>
              <a:lnSpc>
                <a:spcPct val="90000"/>
              </a:lnSpc>
              <a:buClr>
                <a:srgbClr val="003399"/>
              </a:buClr>
              <a:buNone/>
            </a:pPr>
            <a:r>
              <a:rPr lang="en-US" dirty="0"/>
              <a:t>	</a:t>
            </a:r>
            <a:r>
              <a:rPr lang="ru-RU" dirty="0"/>
              <a:t>и непрофессиональной аудитории (монолог)… 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ru-RU" dirty="0"/>
              <a:t>навыки так называемого </a:t>
            </a:r>
            <a:r>
              <a:rPr lang="ru-RU" dirty="0" err="1"/>
              <a:t>самонаправляемого</a:t>
            </a:r>
            <a:r>
              <a:rPr lang="ru-RU" dirty="0"/>
              <a:t> обучения, 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ru-RU" dirty="0"/>
              <a:t>или автономии… </a:t>
            </a:r>
          </a:p>
          <a:p>
            <a:endParaRPr lang="ru-RU" dirty="0"/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9850439" y="160340"/>
            <a:ext cx="576263" cy="38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 12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2989</Words>
  <Application>Microsoft Office PowerPoint</Application>
  <PresentationFormat>Широкоэкранный</PresentationFormat>
  <Paragraphs>517</Paragraphs>
  <Slides>39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OpenSansRegular</vt:lpstr>
      <vt:lpstr>Roboto</vt:lpstr>
      <vt:lpstr>Segoe UI Historic</vt:lpstr>
      <vt:lpstr>Times New Roman</vt:lpstr>
      <vt:lpstr>1_Тема Office</vt:lpstr>
      <vt:lpstr>Разработка образовательных программ: проблемы и возможности</vt:lpstr>
      <vt:lpstr>Составляющие качества</vt:lpstr>
      <vt:lpstr>Составляющие качества образовательной программы</vt:lpstr>
      <vt:lpstr>Что проектируем?</vt:lpstr>
      <vt:lpstr>Результаты обучения – один из основных компонентов Болонского процесса</vt:lpstr>
      <vt:lpstr>Иерархия рамок квалификаций и результатов обучения</vt:lpstr>
      <vt:lpstr>Внешние Академические стейкхолдеры – фокус внимания Результаты обучения образовательной программы</vt:lpstr>
      <vt:lpstr>Этапы проектирования ОП</vt:lpstr>
      <vt:lpstr>ДЕСКРИПТОРЫ КВАЛИФИКАЦИИ</vt:lpstr>
      <vt:lpstr>6 уровень </vt:lpstr>
      <vt:lpstr>7 уровень</vt:lpstr>
      <vt:lpstr>8 уровень</vt:lpstr>
      <vt:lpstr>Отраслевые рамки и профстандарты</vt:lpstr>
      <vt:lpstr>Атлас новых профессий и компетенций</vt:lpstr>
      <vt:lpstr>Новые профессии</vt:lpstr>
      <vt:lpstr>Компетенции и результаты обучения по образовательной программе – европейское понимание – слабо отражено в действующих ОП</vt:lpstr>
      <vt:lpstr>Результаты обучения Определение, написание и применение результатов обучения: Европейский справочник, CEDEFOP</vt:lpstr>
      <vt:lpstr>Характеристика результатов обучения</vt:lpstr>
      <vt:lpstr>Взаимосвязь между компетенциями и результатами обучения в учебных циклах (предметная область – социальная работа) (на примере Литвы - Раймонда Маркевичене)</vt:lpstr>
      <vt:lpstr>Презентация PowerPoint</vt:lpstr>
      <vt:lpstr>Результаты обучения: проблемы формулирования</vt:lpstr>
      <vt:lpstr>Как создать себе проблемы?</vt:lpstr>
      <vt:lpstr>Примеры рекомендаций авторам ОП</vt:lpstr>
      <vt:lpstr>разработку новых ОП надо начинать с разработки результатов обучения   представьте что будет делать на рабочем месте Ваш выпускник сейчас, а через 4 года?</vt:lpstr>
      <vt:lpstr>Самоконтроль при формулировании результатов обучения</vt:lpstr>
      <vt:lpstr>Пример результаты  ВА Общие для университета с учетом стратегии</vt:lpstr>
      <vt:lpstr>Сокращенных программ уже нет</vt:lpstr>
      <vt:lpstr> Признание </vt:lpstr>
      <vt:lpstr>Признание внутри вуза </vt:lpstr>
      <vt:lpstr>Порядок признания</vt:lpstr>
      <vt:lpstr>Критерии качества признания</vt:lpstr>
      <vt:lpstr>Вызовы и возможности</vt:lpstr>
      <vt:lpstr>Взаимодействие университетов</vt:lpstr>
      <vt:lpstr>Минор? Минор!</vt:lpstr>
      <vt:lpstr>Минор? Минор!</vt:lpstr>
      <vt:lpstr>Предложение для вузов партнеров  Минор в формате ДОТ для студентов неэкономических ОП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результатов обучения</dc:title>
  <dc:creator>Марина Скиба</dc:creator>
  <cp:lastModifiedBy>Пользователь Windows</cp:lastModifiedBy>
  <cp:revision>75</cp:revision>
  <dcterms:created xsi:type="dcterms:W3CDTF">2019-11-14T07:15:05Z</dcterms:created>
  <dcterms:modified xsi:type="dcterms:W3CDTF">2021-12-24T06:49:23Z</dcterms:modified>
</cp:coreProperties>
</file>